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ey Osipov" userId="aa3a7289-fa67-4a92-82c5-f0fe78ff4c29" providerId="ADAL" clId="{939EF565-82F0-4F12-B01A-5B875C9D8C0E}"/>
    <pc:docChg chg="undo custSel addSld modSld">
      <pc:chgData name="Alexey Osipov" userId="aa3a7289-fa67-4a92-82c5-f0fe78ff4c29" providerId="ADAL" clId="{939EF565-82F0-4F12-B01A-5B875C9D8C0E}" dt="2022-04-12T22:03:55.191" v="2916" actId="26606"/>
      <pc:docMkLst>
        <pc:docMk/>
      </pc:docMkLst>
      <pc:sldChg chg="addSp modSp mod modMedia setBg">
        <pc:chgData name="Alexey Osipov" userId="aa3a7289-fa67-4a92-82c5-f0fe78ff4c29" providerId="ADAL" clId="{939EF565-82F0-4F12-B01A-5B875C9D8C0E}" dt="2022-04-09T16:07:09.943" v="1205"/>
        <pc:sldMkLst>
          <pc:docMk/>
          <pc:sldMk cId="650143138" sldId="256"/>
        </pc:sldMkLst>
        <pc:spChg chg="mod">
          <ac:chgData name="Alexey Osipov" userId="aa3a7289-fa67-4a92-82c5-f0fe78ff4c29" providerId="ADAL" clId="{939EF565-82F0-4F12-B01A-5B875C9D8C0E}" dt="2022-04-09T16:07:06.601" v="1203" actId="26606"/>
          <ac:spMkLst>
            <pc:docMk/>
            <pc:sldMk cId="650143138" sldId="256"/>
            <ac:spMk id="2" creationId="{E46FA0C2-F3BA-4611-B4EB-A915A00C2673}"/>
          </ac:spMkLst>
        </pc:spChg>
        <pc:spChg chg="mod">
          <ac:chgData name="Alexey Osipov" userId="aa3a7289-fa67-4a92-82c5-f0fe78ff4c29" providerId="ADAL" clId="{939EF565-82F0-4F12-B01A-5B875C9D8C0E}" dt="2022-04-09T16:07:06.601" v="1203" actId="26606"/>
          <ac:spMkLst>
            <pc:docMk/>
            <pc:sldMk cId="650143138" sldId="256"/>
            <ac:spMk id="3" creationId="{74488ED1-23EE-4D3B-B6F9-4B64BD4EC3D7}"/>
          </ac:spMkLst>
        </pc:spChg>
        <pc:spChg chg="add">
          <ac:chgData name="Alexey Osipov" userId="aa3a7289-fa67-4a92-82c5-f0fe78ff4c29" providerId="ADAL" clId="{939EF565-82F0-4F12-B01A-5B875C9D8C0E}" dt="2022-04-09T16:07:06.601" v="1203" actId="26606"/>
          <ac:spMkLst>
            <pc:docMk/>
            <pc:sldMk cId="650143138" sldId="256"/>
            <ac:spMk id="9" creationId="{C1DD1A8A-57D5-4A81-AD04-532B043C5611}"/>
          </ac:spMkLst>
        </pc:spChg>
        <pc:spChg chg="add">
          <ac:chgData name="Alexey Osipov" userId="aa3a7289-fa67-4a92-82c5-f0fe78ff4c29" providerId="ADAL" clId="{939EF565-82F0-4F12-B01A-5B875C9D8C0E}" dt="2022-04-09T16:07:06.601" v="1203" actId="26606"/>
          <ac:spMkLst>
            <pc:docMk/>
            <pc:sldMk cId="650143138" sldId="256"/>
            <ac:spMk id="11" creationId="{007891EC-4501-44ED-A8C8-B11B6DB767AB}"/>
          </ac:spMkLst>
        </pc:spChg>
        <pc:picChg chg="add mod">
          <ac:chgData name="Alexey Osipov" userId="aa3a7289-fa67-4a92-82c5-f0fe78ff4c29" providerId="ADAL" clId="{939EF565-82F0-4F12-B01A-5B875C9D8C0E}" dt="2022-04-09T16:07:09.943" v="1205"/>
          <ac:picMkLst>
            <pc:docMk/>
            <pc:sldMk cId="650143138" sldId="256"/>
            <ac:picMk id="5" creationId="{1612ACD3-3783-D614-1960-2BAEF409F2E3}"/>
          </ac:picMkLst>
        </pc:picChg>
      </pc:sldChg>
      <pc:sldChg chg="addSp delSp modSp new mod setBg setClrOvrMap">
        <pc:chgData name="Alexey Osipov" userId="aa3a7289-fa67-4a92-82c5-f0fe78ff4c29" providerId="ADAL" clId="{939EF565-82F0-4F12-B01A-5B875C9D8C0E}" dt="2022-04-09T16:07:30.860" v="1210" actId="26606"/>
        <pc:sldMkLst>
          <pc:docMk/>
          <pc:sldMk cId="1232335763" sldId="257"/>
        </pc:sldMkLst>
        <pc:spChg chg="mod">
          <ac:chgData name="Alexey Osipov" userId="aa3a7289-fa67-4a92-82c5-f0fe78ff4c29" providerId="ADAL" clId="{939EF565-82F0-4F12-B01A-5B875C9D8C0E}" dt="2022-04-09T16:07:30.860" v="1210" actId="26606"/>
          <ac:spMkLst>
            <pc:docMk/>
            <pc:sldMk cId="1232335763" sldId="257"/>
            <ac:spMk id="2" creationId="{1617D574-A23E-48F7-A821-5759E1A0DDB7}"/>
          </ac:spMkLst>
        </pc:spChg>
        <pc:spChg chg="add del mod">
          <ac:chgData name="Alexey Osipov" userId="aa3a7289-fa67-4a92-82c5-f0fe78ff4c29" providerId="ADAL" clId="{939EF565-82F0-4F12-B01A-5B875C9D8C0E}" dt="2022-04-09T16:07:30.860" v="1210" actId="26606"/>
          <ac:spMkLst>
            <pc:docMk/>
            <pc:sldMk cId="1232335763" sldId="257"/>
            <ac:spMk id="3" creationId="{F70968FE-F909-4649-8D1F-93EB3CF42E9D}"/>
          </ac:spMkLst>
        </pc:spChg>
        <pc:spChg chg="add del">
          <ac:chgData name="Alexey Osipov" userId="aa3a7289-fa67-4a92-82c5-f0fe78ff4c29" providerId="ADAL" clId="{939EF565-82F0-4F12-B01A-5B875C9D8C0E}" dt="2022-04-09T16:07:30.823" v="1209" actId="26606"/>
          <ac:spMkLst>
            <pc:docMk/>
            <pc:sldMk cId="1232335763" sldId="257"/>
            <ac:spMk id="9" creationId="{96CF2A2B-0745-440C-9224-C5C6A0A4286F}"/>
          </ac:spMkLst>
        </pc:spChg>
        <pc:spChg chg="add del">
          <ac:chgData name="Alexey Osipov" userId="aa3a7289-fa67-4a92-82c5-f0fe78ff4c29" providerId="ADAL" clId="{939EF565-82F0-4F12-B01A-5B875C9D8C0E}" dt="2022-04-09T16:07:25.215" v="1207" actId="26606"/>
          <ac:spMkLst>
            <pc:docMk/>
            <pc:sldMk cId="1232335763" sldId="257"/>
            <ac:spMk id="10" creationId="{9228552E-C8B1-4A80-8448-0787CE0FC704}"/>
          </ac:spMkLst>
        </pc:spChg>
        <pc:spChg chg="add del">
          <ac:chgData name="Alexey Osipov" userId="aa3a7289-fa67-4a92-82c5-f0fe78ff4c29" providerId="ADAL" clId="{939EF565-82F0-4F12-B01A-5B875C9D8C0E}" dt="2022-04-09T16:07:30.823" v="1209" actId="26606"/>
          <ac:spMkLst>
            <pc:docMk/>
            <pc:sldMk cId="1232335763" sldId="257"/>
            <ac:spMk id="11" creationId="{75BE6D6B-84C9-4D2B-97EB-773B7369EF82}"/>
          </ac:spMkLst>
        </pc:spChg>
        <pc:spChg chg="add del">
          <ac:chgData name="Alexey Osipov" userId="aa3a7289-fa67-4a92-82c5-f0fe78ff4c29" providerId="ADAL" clId="{939EF565-82F0-4F12-B01A-5B875C9D8C0E}" dt="2022-04-09T16:07:30.823" v="1209" actId="26606"/>
          <ac:spMkLst>
            <pc:docMk/>
            <pc:sldMk cId="1232335763" sldId="257"/>
            <ac:spMk id="13" creationId="{F70968FE-F909-4649-8D1F-93EB3CF42E9D}"/>
          </ac:spMkLst>
        </pc:spChg>
        <pc:spChg chg="add">
          <ac:chgData name="Alexey Osipov" userId="aa3a7289-fa67-4a92-82c5-f0fe78ff4c29" providerId="ADAL" clId="{939EF565-82F0-4F12-B01A-5B875C9D8C0E}" dt="2022-04-09T16:07:30.860" v="1210" actId="26606"/>
          <ac:spMkLst>
            <pc:docMk/>
            <pc:sldMk cId="1232335763" sldId="257"/>
            <ac:spMk id="15" creationId="{D1D34770-47A8-402C-AF23-2B653F2D88C1}"/>
          </ac:spMkLst>
        </pc:spChg>
        <pc:graphicFrameChg chg="add del">
          <ac:chgData name="Alexey Osipov" userId="aa3a7289-fa67-4a92-82c5-f0fe78ff4c29" providerId="ADAL" clId="{939EF565-82F0-4F12-B01A-5B875C9D8C0E}" dt="2022-04-09T16:07:25.215" v="1207" actId="26606"/>
          <ac:graphicFrameMkLst>
            <pc:docMk/>
            <pc:sldMk cId="1232335763" sldId="257"/>
            <ac:graphicFrameMk id="5" creationId="{657798F4-60F2-6ABC-51E9-908F18DDA430}"/>
          </ac:graphicFrameMkLst>
        </pc:graphicFrameChg>
        <pc:graphicFrameChg chg="add">
          <ac:chgData name="Alexey Osipov" userId="aa3a7289-fa67-4a92-82c5-f0fe78ff4c29" providerId="ADAL" clId="{939EF565-82F0-4F12-B01A-5B875C9D8C0E}" dt="2022-04-09T16:07:30.860" v="1210" actId="26606"/>
          <ac:graphicFrameMkLst>
            <pc:docMk/>
            <pc:sldMk cId="1232335763" sldId="257"/>
            <ac:graphicFrameMk id="17" creationId="{00DB5D17-3B3C-2682-F071-ADCDAF10FB35}"/>
          </ac:graphicFrameMkLst>
        </pc:graphicFrameChg>
        <pc:picChg chg="add del">
          <ac:chgData name="Alexey Osipov" userId="aa3a7289-fa67-4a92-82c5-f0fe78ff4c29" providerId="ADAL" clId="{939EF565-82F0-4F12-B01A-5B875C9D8C0E}" dt="2022-04-09T16:07:25.215" v="1207" actId="26606"/>
          <ac:picMkLst>
            <pc:docMk/>
            <pc:sldMk cId="1232335763" sldId="257"/>
            <ac:picMk id="6" creationId="{D0BE3022-CD1A-B6A1-3433-80A6C11BA16A}"/>
          </ac:picMkLst>
        </pc:picChg>
        <pc:picChg chg="add del">
          <ac:chgData name="Alexey Osipov" userId="aa3a7289-fa67-4a92-82c5-f0fe78ff4c29" providerId="ADAL" clId="{939EF565-82F0-4F12-B01A-5B875C9D8C0E}" dt="2022-04-09T16:07:30.823" v="1209" actId="26606"/>
          <ac:picMkLst>
            <pc:docMk/>
            <pc:sldMk cId="1232335763" sldId="257"/>
            <ac:picMk id="12" creationId="{E9CE748A-5BF7-7694-A419-8293508EB84D}"/>
          </ac:picMkLst>
        </pc:picChg>
        <pc:picChg chg="add">
          <ac:chgData name="Alexey Osipov" userId="aa3a7289-fa67-4a92-82c5-f0fe78ff4c29" providerId="ADAL" clId="{939EF565-82F0-4F12-B01A-5B875C9D8C0E}" dt="2022-04-09T16:07:30.860" v="1210" actId="26606"/>
          <ac:picMkLst>
            <pc:docMk/>
            <pc:sldMk cId="1232335763" sldId="257"/>
            <ac:picMk id="16" creationId="{621F270A-3CA3-EFD5-3784-6A8BFDBBF1F0}"/>
          </ac:picMkLst>
        </pc:picChg>
      </pc:sldChg>
      <pc:sldChg chg="addSp delSp modSp new mod setBg">
        <pc:chgData name="Alexey Osipov" userId="aa3a7289-fa67-4a92-82c5-f0fe78ff4c29" providerId="ADAL" clId="{939EF565-82F0-4F12-B01A-5B875C9D8C0E}" dt="2022-04-09T16:07:45.549" v="1211" actId="26606"/>
        <pc:sldMkLst>
          <pc:docMk/>
          <pc:sldMk cId="3911070056" sldId="258"/>
        </pc:sldMkLst>
        <pc:spChg chg="mod">
          <ac:chgData name="Alexey Osipov" userId="aa3a7289-fa67-4a92-82c5-f0fe78ff4c29" providerId="ADAL" clId="{939EF565-82F0-4F12-B01A-5B875C9D8C0E}" dt="2022-04-09T16:07:45.549" v="1211" actId="26606"/>
          <ac:spMkLst>
            <pc:docMk/>
            <pc:sldMk cId="3911070056" sldId="258"/>
            <ac:spMk id="2" creationId="{09823BA8-CC34-4440-A811-C4B26AE230EA}"/>
          </ac:spMkLst>
        </pc:spChg>
        <pc:spChg chg="del mod">
          <ac:chgData name="Alexey Osipov" userId="aa3a7289-fa67-4a92-82c5-f0fe78ff4c29" providerId="ADAL" clId="{939EF565-82F0-4F12-B01A-5B875C9D8C0E}" dt="2022-04-09T16:07:45.549" v="1211" actId="26606"/>
          <ac:spMkLst>
            <pc:docMk/>
            <pc:sldMk cId="3911070056" sldId="258"/>
            <ac:spMk id="3" creationId="{A29A9C42-F558-4E87-9B88-C397B3A82839}"/>
          </ac:spMkLst>
        </pc:spChg>
        <pc:spChg chg="add">
          <ac:chgData name="Alexey Osipov" userId="aa3a7289-fa67-4a92-82c5-f0fe78ff4c29" providerId="ADAL" clId="{939EF565-82F0-4F12-B01A-5B875C9D8C0E}" dt="2022-04-09T16:07:45.549" v="1211" actId="26606"/>
          <ac:spMkLst>
            <pc:docMk/>
            <pc:sldMk cId="3911070056" sldId="258"/>
            <ac:spMk id="10" creationId="{39F23E05-E5C5-497C-A842-7BD21B207609}"/>
          </ac:spMkLst>
        </pc:spChg>
        <pc:graphicFrameChg chg="add">
          <ac:chgData name="Alexey Osipov" userId="aa3a7289-fa67-4a92-82c5-f0fe78ff4c29" providerId="ADAL" clId="{939EF565-82F0-4F12-B01A-5B875C9D8C0E}" dt="2022-04-09T16:07:45.549" v="1211" actId="26606"/>
          <ac:graphicFrameMkLst>
            <pc:docMk/>
            <pc:sldMk cId="3911070056" sldId="258"/>
            <ac:graphicFrameMk id="5" creationId="{C8149CEC-5AB0-A009-8DA6-A898BECB7440}"/>
          </ac:graphicFrameMkLst>
        </pc:graphicFrameChg>
        <pc:picChg chg="add">
          <ac:chgData name="Alexey Osipov" userId="aa3a7289-fa67-4a92-82c5-f0fe78ff4c29" providerId="ADAL" clId="{939EF565-82F0-4F12-B01A-5B875C9D8C0E}" dt="2022-04-09T16:07:45.549" v="1211" actId="26606"/>
          <ac:picMkLst>
            <pc:docMk/>
            <pc:sldMk cId="3911070056" sldId="258"/>
            <ac:picMk id="6" creationId="{97B14B40-9CCF-BE2B-1422-F21F54252CC4}"/>
          </ac:picMkLst>
        </pc:picChg>
      </pc:sldChg>
      <pc:sldChg chg="addSp delSp modSp new mod setBg">
        <pc:chgData name="Alexey Osipov" userId="aa3a7289-fa67-4a92-82c5-f0fe78ff4c29" providerId="ADAL" clId="{939EF565-82F0-4F12-B01A-5B875C9D8C0E}" dt="2022-04-09T16:08:12.140" v="1212" actId="26606"/>
        <pc:sldMkLst>
          <pc:docMk/>
          <pc:sldMk cId="4196918937" sldId="259"/>
        </pc:sldMkLst>
        <pc:spChg chg="mod">
          <ac:chgData name="Alexey Osipov" userId="aa3a7289-fa67-4a92-82c5-f0fe78ff4c29" providerId="ADAL" clId="{939EF565-82F0-4F12-B01A-5B875C9D8C0E}" dt="2022-04-09T16:08:12.140" v="1212" actId="26606"/>
          <ac:spMkLst>
            <pc:docMk/>
            <pc:sldMk cId="4196918937" sldId="259"/>
            <ac:spMk id="2" creationId="{F2DC67C3-C24A-4081-B7BA-EF8AC8068FC5}"/>
          </ac:spMkLst>
        </pc:spChg>
        <pc:spChg chg="del mod">
          <ac:chgData name="Alexey Osipov" userId="aa3a7289-fa67-4a92-82c5-f0fe78ff4c29" providerId="ADAL" clId="{939EF565-82F0-4F12-B01A-5B875C9D8C0E}" dt="2022-04-09T16:08:12.140" v="1212" actId="26606"/>
          <ac:spMkLst>
            <pc:docMk/>
            <pc:sldMk cId="4196918937" sldId="259"/>
            <ac:spMk id="3" creationId="{772281BF-8DBF-403E-A15A-6C26DFA6D49F}"/>
          </ac:spMkLst>
        </pc:spChg>
        <pc:spChg chg="add">
          <ac:chgData name="Alexey Osipov" userId="aa3a7289-fa67-4a92-82c5-f0fe78ff4c29" providerId="ADAL" clId="{939EF565-82F0-4F12-B01A-5B875C9D8C0E}" dt="2022-04-09T16:08:12.140" v="1212" actId="26606"/>
          <ac:spMkLst>
            <pc:docMk/>
            <pc:sldMk cId="4196918937" sldId="259"/>
            <ac:spMk id="10" creationId="{D93394DA-E684-47C2-9020-13225823F40A}"/>
          </ac:spMkLst>
        </pc:spChg>
        <pc:graphicFrameChg chg="add">
          <ac:chgData name="Alexey Osipov" userId="aa3a7289-fa67-4a92-82c5-f0fe78ff4c29" providerId="ADAL" clId="{939EF565-82F0-4F12-B01A-5B875C9D8C0E}" dt="2022-04-09T16:08:12.140" v="1212" actId="26606"/>
          <ac:graphicFrameMkLst>
            <pc:docMk/>
            <pc:sldMk cId="4196918937" sldId="259"/>
            <ac:graphicFrameMk id="5" creationId="{7797A4F6-C07C-3255-D3D3-E23EE2FAECC7}"/>
          </ac:graphicFrameMkLst>
        </pc:graphicFrameChg>
        <pc:picChg chg="add">
          <ac:chgData name="Alexey Osipov" userId="aa3a7289-fa67-4a92-82c5-f0fe78ff4c29" providerId="ADAL" clId="{939EF565-82F0-4F12-B01A-5B875C9D8C0E}" dt="2022-04-09T16:08:12.140" v="1212" actId="26606"/>
          <ac:picMkLst>
            <pc:docMk/>
            <pc:sldMk cId="4196918937" sldId="259"/>
            <ac:picMk id="6" creationId="{5E8038D0-DC0A-699A-9328-ABA5EC6926A5}"/>
          </ac:picMkLst>
        </pc:picChg>
      </pc:sldChg>
      <pc:sldChg chg="addSp delSp modSp new mod">
        <pc:chgData name="Alexey Osipov" userId="aa3a7289-fa67-4a92-82c5-f0fe78ff4c29" providerId="ADAL" clId="{939EF565-82F0-4F12-B01A-5B875C9D8C0E}" dt="2022-04-11T21:56:08.621" v="1451" actId="26606"/>
        <pc:sldMkLst>
          <pc:docMk/>
          <pc:sldMk cId="4281713594" sldId="260"/>
        </pc:sldMkLst>
        <pc:spChg chg="mod">
          <ac:chgData name="Alexey Osipov" userId="aa3a7289-fa67-4a92-82c5-f0fe78ff4c29" providerId="ADAL" clId="{939EF565-82F0-4F12-B01A-5B875C9D8C0E}" dt="2022-04-11T21:47:18.410" v="1273" actId="20577"/>
          <ac:spMkLst>
            <pc:docMk/>
            <pc:sldMk cId="4281713594" sldId="260"/>
            <ac:spMk id="2" creationId="{19F20AD5-AA0B-4DA0-9C18-6E5D4C7D402D}"/>
          </ac:spMkLst>
        </pc:spChg>
        <pc:spChg chg="del mod">
          <ac:chgData name="Alexey Osipov" userId="aa3a7289-fa67-4a92-82c5-f0fe78ff4c29" providerId="ADAL" clId="{939EF565-82F0-4F12-B01A-5B875C9D8C0E}" dt="2022-04-11T21:56:08.621" v="1451" actId="26606"/>
          <ac:spMkLst>
            <pc:docMk/>
            <pc:sldMk cId="4281713594" sldId="260"/>
            <ac:spMk id="3" creationId="{C430E469-5E6A-4F51-BBD5-3A17772FF428}"/>
          </ac:spMkLst>
        </pc:spChg>
        <pc:graphicFrameChg chg="add">
          <ac:chgData name="Alexey Osipov" userId="aa3a7289-fa67-4a92-82c5-f0fe78ff4c29" providerId="ADAL" clId="{939EF565-82F0-4F12-B01A-5B875C9D8C0E}" dt="2022-04-11T21:56:08.621" v="1451" actId="26606"/>
          <ac:graphicFrameMkLst>
            <pc:docMk/>
            <pc:sldMk cId="4281713594" sldId="260"/>
            <ac:graphicFrameMk id="5" creationId="{1B18F7F5-0ECC-DCDD-3889-689A6877CD54}"/>
          </ac:graphicFrameMkLst>
        </pc:graphicFrameChg>
      </pc:sldChg>
      <pc:sldChg chg="addSp delSp modSp new mod">
        <pc:chgData name="Alexey Osipov" userId="aa3a7289-fa67-4a92-82c5-f0fe78ff4c29" providerId="ADAL" clId="{939EF565-82F0-4F12-B01A-5B875C9D8C0E}" dt="2022-04-12T21:17:21.267" v="1794" actId="26606"/>
        <pc:sldMkLst>
          <pc:docMk/>
          <pc:sldMk cId="2140042208" sldId="261"/>
        </pc:sldMkLst>
        <pc:spChg chg="mod">
          <ac:chgData name="Alexey Osipov" userId="aa3a7289-fa67-4a92-82c5-f0fe78ff4c29" providerId="ADAL" clId="{939EF565-82F0-4F12-B01A-5B875C9D8C0E}" dt="2022-04-11T21:57:28.191" v="1460" actId="20577"/>
          <ac:spMkLst>
            <pc:docMk/>
            <pc:sldMk cId="2140042208" sldId="261"/>
            <ac:spMk id="2" creationId="{56EBEDE6-DEBC-4635-981E-227B0D01D3DD}"/>
          </ac:spMkLst>
        </pc:spChg>
        <pc:spChg chg="del mod">
          <ac:chgData name="Alexey Osipov" userId="aa3a7289-fa67-4a92-82c5-f0fe78ff4c29" providerId="ADAL" clId="{939EF565-82F0-4F12-B01A-5B875C9D8C0E}" dt="2022-04-12T21:17:21.267" v="1794" actId="26606"/>
          <ac:spMkLst>
            <pc:docMk/>
            <pc:sldMk cId="2140042208" sldId="261"/>
            <ac:spMk id="3" creationId="{1AE8FB13-9E60-4690-8757-7979DCF16EED}"/>
          </ac:spMkLst>
        </pc:spChg>
        <pc:graphicFrameChg chg="add">
          <ac:chgData name="Alexey Osipov" userId="aa3a7289-fa67-4a92-82c5-f0fe78ff4c29" providerId="ADAL" clId="{939EF565-82F0-4F12-B01A-5B875C9D8C0E}" dt="2022-04-12T21:17:21.267" v="1794" actId="26606"/>
          <ac:graphicFrameMkLst>
            <pc:docMk/>
            <pc:sldMk cId="2140042208" sldId="261"/>
            <ac:graphicFrameMk id="5" creationId="{111D0CD8-66DB-C22D-422B-4C090CC2D936}"/>
          </ac:graphicFrameMkLst>
        </pc:graphicFrameChg>
      </pc:sldChg>
      <pc:sldChg chg="addSp delSp modSp new mod">
        <pc:chgData name="Alexey Osipov" userId="aa3a7289-fa67-4a92-82c5-f0fe78ff4c29" providerId="ADAL" clId="{939EF565-82F0-4F12-B01A-5B875C9D8C0E}" dt="2022-04-12T21:24:37.957" v="2026" actId="26606"/>
        <pc:sldMkLst>
          <pc:docMk/>
          <pc:sldMk cId="1856290034" sldId="262"/>
        </pc:sldMkLst>
        <pc:spChg chg="mod">
          <ac:chgData name="Alexey Osipov" userId="aa3a7289-fa67-4a92-82c5-f0fe78ff4c29" providerId="ADAL" clId="{939EF565-82F0-4F12-B01A-5B875C9D8C0E}" dt="2022-04-12T21:18:29.203" v="1819" actId="20577"/>
          <ac:spMkLst>
            <pc:docMk/>
            <pc:sldMk cId="1856290034" sldId="262"/>
            <ac:spMk id="2" creationId="{15829955-54CD-45C1-AE7E-19E52CBFA11C}"/>
          </ac:spMkLst>
        </pc:spChg>
        <pc:spChg chg="del mod">
          <ac:chgData name="Alexey Osipov" userId="aa3a7289-fa67-4a92-82c5-f0fe78ff4c29" providerId="ADAL" clId="{939EF565-82F0-4F12-B01A-5B875C9D8C0E}" dt="2022-04-12T21:24:37.957" v="2026" actId="26606"/>
          <ac:spMkLst>
            <pc:docMk/>
            <pc:sldMk cId="1856290034" sldId="262"/>
            <ac:spMk id="3" creationId="{E03FC90B-3B7D-404E-B285-A1BEF7D39751}"/>
          </ac:spMkLst>
        </pc:spChg>
        <pc:graphicFrameChg chg="add">
          <ac:chgData name="Alexey Osipov" userId="aa3a7289-fa67-4a92-82c5-f0fe78ff4c29" providerId="ADAL" clId="{939EF565-82F0-4F12-B01A-5B875C9D8C0E}" dt="2022-04-12T21:24:37.957" v="2026" actId="26606"/>
          <ac:graphicFrameMkLst>
            <pc:docMk/>
            <pc:sldMk cId="1856290034" sldId="262"/>
            <ac:graphicFrameMk id="5" creationId="{61A27ED3-6D39-84D5-97E4-0E5FCA520768}"/>
          </ac:graphicFrameMkLst>
        </pc:graphicFrameChg>
      </pc:sldChg>
      <pc:sldChg chg="addSp delSp modSp new mod">
        <pc:chgData name="Alexey Osipov" userId="aa3a7289-fa67-4a92-82c5-f0fe78ff4c29" providerId="ADAL" clId="{939EF565-82F0-4F12-B01A-5B875C9D8C0E}" dt="2022-04-12T21:41:27.648" v="2371" actId="26606"/>
        <pc:sldMkLst>
          <pc:docMk/>
          <pc:sldMk cId="262684439" sldId="263"/>
        </pc:sldMkLst>
        <pc:spChg chg="mod">
          <ac:chgData name="Alexey Osipov" userId="aa3a7289-fa67-4a92-82c5-f0fe78ff4c29" providerId="ADAL" clId="{939EF565-82F0-4F12-B01A-5B875C9D8C0E}" dt="2022-04-12T21:25:07.799" v="2045" actId="20577"/>
          <ac:spMkLst>
            <pc:docMk/>
            <pc:sldMk cId="262684439" sldId="263"/>
            <ac:spMk id="2" creationId="{60E60B47-2076-4F9A-9308-8C0141AE81BF}"/>
          </ac:spMkLst>
        </pc:spChg>
        <pc:spChg chg="del mod">
          <ac:chgData name="Alexey Osipov" userId="aa3a7289-fa67-4a92-82c5-f0fe78ff4c29" providerId="ADAL" clId="{939EF565-82F0-4F12-B01A-5B875C9D8C0E}" dt="2022-04-12T21:41:27.648" v="2371" actId="26606"/>
          <ac:spMkLst>
            <pc:docMk/>
            <pc:sldMk cId="262684439" sldId="263"/>
            <ac:spMk id="3" creationId="{E4408469-87D8-4165-82D8-BC8E1AD11F83}"/>
          </ac:spMkLst>
        </pc:spChg>
        <pc:graphicFrameChg chg="add">
          <ac:chgData name="Alexey Osipov" userId="aa3a7289-fa67-4a92-82c5-f0fe78ff4c29" providerId="ADAL" clId="{939EF565-82F0-4F12-B01A-5B875C9D8C0E}" dt="2022-04-12T21:41:27.648" v="2371" actId="26606"/>
          <ac:graphicFrameMkLst>
            <pc:docMk/>
            <pc:sldMk cId="262684439" sldId="263"/>
            <ac:graphicFrameMk id="5" creationId="{F9D087CB-431E-BF9F-20CB-16213BFE7F08}"/>
          </ac:graphicFrameMkLst>
        </pc:graphicFrameChg>
      </pc:sldChg>
      <pc:sldChg chg="addSp modSp new mod setBg">
        <pc:chgData name="Alexey Osipov" userId="aa3a7289-fa67-4a92-82c5-f0fe78ff4c29" providerId="ADAL" clId="{939EF565-82F0-4F12-B01A-5B875C9D8C0E}" dt="2022-04-12T21:49:51.576" v="2566" actId="26606"/>
        <pc:sldMkLst>
          <pc:docMk/>
          <pc:sldMk cId="2064302354" sldId="264"/>
        </pc:sldMkLst>
        <pc:spChg chg="mod">
          <ac:chgData name="Alexey Osipov" userId="aa3a7289-fa67-4a92-82c5-f0fe78ff4c29" providerId="ADAL" clId="{939EF565-82F0-4F12-B01A-5B875C9D8C0E}" dt="2022-04-12T21:49:51.576" v="2566" actId="26606"/>
          <ac:spMkLst>
            <pc:docMk/>
            <pc:sldMk cId="2064302354" sldId="264"/>
            <ac:spMk id="2" creationId="{C3E4EBBB-2F43-49D1-9A53-24E84050D17A}"/>
          </ac:spMkLst>
        </pc:spChg>
        <pc:spChg chg="mod">
          <ac:chgData name="Alexey Osipov" userId="aa3a7289-fa67-4a92-82c5-f0fe78ff4c29" providerId="ADAL" clId="{939EF565-82F0-4F12-B01A-5B875C9D8C0E}" dt="2022-04-12T21:49:51.576" v="2566" actId="26606"/>
          <ac:spMkLst>
            <pc:docMk/>
            <pc:sldMk cId="2064302354" sldId="264"/>
            <ac:spMk id="3" creationId="{DB2D67AF-8B50-465A-916D-8F81679C5A09}"/>
          </ac:spMkLst>
        </pc:spChg>
        <pc:picChg chg="add">
          <ac:chgData name="Alexey Osipov" userId="aa3a7289-fa67-4a92-82c5-f0fe78ff4c29" providerId="ADAL" clId="{939EF565-82F0-4F12-B01A-5B875C9D8C0E}" dt="2022-04-12T21:49:51.576" v="2566" actId="26606"/>
          <ac:picMkLst>
            <pc:docMk/>
            <pc:sldMk cId="2064302354" sldId="264"/>
            <ac:picMk id="5" creationId="{BA2091B7-C4AD-5BF7-F517-6383E0A041A0}"/>
          </ac:picMkLst>
        </pc:picChg>
        <pc:cxnChg chg="add">
          <ac:chgData name="Alexey Osipov" userId="aa3a7289-fa67-4a92-82c5-f0fe78ff4c29" providerId="ADAL" clId="{939EF565-82F0-4F12-B01A-5B875C9D8C0E}" dt="2022-04-12T21:49:51.576" v="2566" actId="26606"/>
          <ac:cxnSpMkLst>
            <pc:docMk/>
            <pc:sldMk cId="2064302354" sldId="264"/>
            <ac:cxnSpMk id="9" creationId="{A7F400EE-A8A5-48AF-B4D6-291B52C6F0B0}"/>
          </ac:cxnSpMkLst>
        </pc:cxnChg>
      </pc:sldChg>
      <pc:sldChg chg="addSp delSp modSp new mod setBg setClrOvrMap">
        <pc:chgData name="Alexey Osipov" userId="aa3a7289-fa67-4a92-82c5-f0fe78ff4c29" providerId="ADAL" clId="{939EF565-82F0-4F12-B01A-5B875C9D8C0E}" dt="2022-04-12T21:54:52.956" v="2722" actId="26606"/>
        <pc:sldMkLst>
          <pc:docMk/>
          <pc:sldMk cId="1701190867" sldId="265"/>
        </pc:sldMkLst>
        <pc:spChg chg="mod">
          <ac:chgData name="Alexey Osipov" userId="aa3a7289-fa67-4a92-82c5-f0fe78ff4c29" providerId="ADAL" clId="{939EF565-82F0-4F12-B01A-5B875C9D8C0E}" dt="2022-04-12T21:54:52.956" v="2722" actId="26606"/>
          <ac:spMkLst>
            <pc:docMk/>
            <pc:sldMk cId="1701190867" sldId="265"/>
            <ac:spMk id="2" creationId="{E6ECD19E-E7E8-4B65-8FC4-AD3C4099539B}"/>
          </ac:spMkLst>
        </pc:spChg>
        <pc:spChg chg="mod">
          <ac:chgData name="Alexey Osipov" userId="aa3a7289-fa67-4a92-82c5-f0fe78ff4c29" providerId="ADAL" clId="{939EF565-82F0-4F12-B01A-5B875C9D8C0E}" dt="2022-04-12T21:54:52.956" v="2722" actId="26606"/>
          <ac:spMkLst>
            <pc:docMk/>
            <pc:sldMk cId="1701190867" sldId="265"/>
            <ac:spMk id="3" creationId="{0CCCD5A8-4F8C-481C-870A-8EC9C620C1D9}"/>
          </ac:spMkLst>
        </pc:spChg>
        <pc:spChg chg="add del">
          <ac:chgData name="Alexey Osipov" userId="aa3a7289-fa67-4a92-82c5-f0fe78ff4c29" providerId="ADAL" clId="{939EF565-82F0-4F12-B01A-5B875C9D8C0E}" dt="2022-04-12T21:54:49.930" v="2719" actId="26606"/>
          <ac:spMkLst>
            <pc:docMk/>
            <pc:sldMk cId="1701190867" sldId="265"/>
            <ac:spMk id="9" creationId="{F13C74B1-5B17-4795-BED0-7140497B445A}"/>
          </ac:spMkLst>
        </pc:spChg>
        <pc:spChg chg="add del">
          <ac:chgData name="Alexey Osipov" userId="aa3a7289-fa67-4a92-82c5-f0fe78ff4c29" providerId="ADAL" clId="{939EF565-82F0-4F12-B01A-5B875C9D8C0E}" dt="2022-04-12T21:54:49.930" v="2719" actId="26606"/>
          <ac:spMkLst>
            <pc:docMk/>
            <pc:sldMk cId="1701190867" sldId="265"/>
            <ac:spMk id="11" creationId="{D4974D33-8DC5-464E-8C6D-BE58F0669C17}"/>
          </ac:spMkLst>
        </pc:spChg>
        <pc:spChg chg="add del">
          <ac:chgData name="Alexey Osipov" userId="aa3a7289-fa67-4a92-82c5-f0fe78ff4c29" providerId="ADAL" clId="{939EF565-82F0-4F12-B01A-5B875C9D8C0E}" dt="2022-04-12T21:54:52.914" v="2721" actId="26606"/>
          <ac:spMkLst>
            <pc:docMk/>
            <pc:sldMk cId="1701190867" sldId="265"/>
            <ac:spMk id="14" creationId="{5FDF4720-5445-47BE-89FE-E40D1AE6F619}"/>
          </ac:spMkLst>
        </pc:spChg>
        <pc:spChg chg="add del">
          <ac:chgData name="Alexey Osipov" userId="aa3a7289-fa67-4a92-82c5-f0fe78ff4c29" providerId="ADAL" clId="{939EF565-82F0-4F12-B01A-5B875C9D8C0E}" dt="2022-04-12T21:54:52.914" v="2721" actId="26606"/>
          <ac:spMkLst>
            <pc:docMk/>
            <pc:sldMk cId="1701190867" sldId="265"/>
            <ac:spMk id="15" creationId="{AC8710B4-A815-4082-9E4F-F13A0007090C}"/>
          </ac:spMkLst>
        </pc:spChg>
        <pc:spChg chg="add">
          <ac:chgData name="Alexey Osipov" userId="aa3a7289-fa67-4a92-82c5-f0fe78ff4c29" providerId="ADAL" clId="{939EF565-82F0-4F12-B01A-5B875C9D8C0E}" dt="2022-04-12T21:54:52.956" v="2722" actId="26606"/>
          <ac:spMkLst>
            <pc:docMk/>
            <pc:sldMk cId="1701190867" sldId="265"/>
            <ac:spMk id="17" creationId="{F13C74B1-5B17-4795-BED0-7140497B445A}"/>
          </ac:spMkLst>
        </pc:spChg>
        <pc:spChg chg="add">
          <ac:chgData name="Alexey Osipov" userId="aa3a7289-fa67-4a92-82c5-f0fe78ff4c29" providerId="ADAL" clId="{939EF565-82F0-4F12-B01A-5B875C9D8C0E}" dt="2022-04-12T21:54:52.956" v="2722" actId="26606"/>
          <ac:spMkLst>
            <pc:docMk/>
            <pc:sldMk cId="1701190867" sldId="265"/>
            <ac:spMk id="18" creationId="{D4974D33-8DC5-464E-8C6D-BE58F0669C17}"/>
          </ac:spMkLst>
        </pc:spChg>
        <pc:picChg chg="add del">
          <ac:chgData name="Alexey Osipov" userId="aa3a7289-fa67-4a92-82c5-f0fe78ff4c29" providerId="ADAL" clId="{939EF565-82F0-4F12-B01A-5B875C9D8C0E}" dt="2022-04-12T21:54:49.930" v="2719" actId="26606"/>
          <ac:picMkLst>
            <pc:docMk/>
            <pc:sldMk cId="1701190867" sldId="265"/>
            <ac:picMk id="5" creationId="{1D20FB6C-66DD-4F69-7DE0-BEA9B2220289}"/>
          </ac:picMkLst>
        </pc:picChg>
        <pc:picChg chg="add del">
          <ac:chgData name="Alexey Osipov" userId="aa3a7289-fa67-4a92-82c5-f0fe78ff4c29" providerId="ADAL" clId="{939EF565-82F0-4F12-B01A-5B875C9D8C0E}" dt="2022-04-12T21:54:52.914" v="2721" actId="26606"/>
          <ac:picMkLst>
            <pc:docMk/>
            <pc:sldMk cId="1701190867" sldId="265"/>
            <ac:picMk id="13" creationId="{514ABA59-F4F6-F0BC-C849-DE4EF62A2804}"/>
          </ac:picMkLst>
        </pc:picChg>
        <pc:picChg chg="add">
          <ac:chgData name="Alexey Osipov" userId="aa3a7289-fa67-4a92-82c5-f0fe78ff4c29" providerId="ADAL" clId="{939EF565-82F0-4F12-B01A-5B875C9D8C0E}" dt="2022-04-12T21:54:52.956" v="2722" actId="26606"/>
          <ac:picMkLst>
            <pc:docMk/>
            <pc:sldMk cId="1701190867" sldId="265"/>
            <ac:picMk id="19" creationId="{1D20FB6C-66DD-4F69-7DE0-BEA9B2220289}"/>
          </ac:picMkLst>
        </pc:picChg>
      </pc:sldChg>
      <pc:sldChg chg="addSp modSp new mod setBg">
        <pc:chgData name="Alexey Osipov" userId="aa3a7289-fa67-4a92-82c5-f0fe78ff4c29" providerId="ADAL" clId="{939EF565-82F0-4F12-B01A-5B875C9D8C0E}" dt="2022-04-12T22:03:55.191" v="2916" actId="26606"/>
        <pc:sldMkLst>
          <pc:docMk/>
          <pc:sldMk cId="2931679274" sldId="266"/>
        </pc:sldMkLst>
        <pc:spChg chg="mod">
          <ac:chgData name="Alexey Osipov" userId="aa3a7289-fa67-4a92-82c5-f0fe78ff4c29" providerId="ADAL" clId="{939EF565-82F0-4F12-B01A-5B875C9D8C0E}" dt="2022-04-12T22:03:55.191" v="2916" actId="26606"/>
          <ac:spMkLst>
            <pc:docMk/>
            <pc:sldMk cId="2931679274" sldId="266"/>
            <ac:spMk id="2" creationId="{F2BD5BDE-0721-4641-ACC4-0403DB134592}"/>
          </ac:spMkLst>
        </pc:spChg>
        <pc:spChg chg="mod">
          <ac:chgData name="Alexey Osipov" userId="aa3a7289-fa67-4a92-82c5-f0fe78ff4c29" providerId="ADAL" clId="{939EF565-82F0-4F12-B01A-5B875C9D8C0E}" dt="2022-04-12T22:03:55.191" v="2916" actId="26606"/>
          <ac:spMkLst>
            <pc:docMk/>
            <pc:sldMk cId="2931679274" sldId="266"/>
            <ac:spMk id="3" creationId="{78EA00E8-7E28-4104-A802-C318F1F8CDAD}"/>
          </ac:spMkLst>
        </pc:spChg>
        <pc:picChg chg="add">
          <ac:chgData name="Alexey Osipov" userId="aa3a7289-fa67-4a92-82c5-f0fe78ff4c29" providerId="ADAL" clId="{939EF565-82F0-4F12-B01A-5B875C9D8C0E}" dt="2022-04-12T22:03:55.191" v="2916" actId="26606"/>
          <ac:picMkLst>
            <pc:docMk/>
            <pc:sldMk cId="2931679274" sldId="266"/>
            <ac:picMk id="5" creationId="{B6E480B3-0585-2735-7AB3-0D50736D2A45}"/>
          </ac:picMkLst>
        </pc:picChg>
        <pc:cxnChg chg="add">
          <ac:chgData name="Alexey Osipov" userId="aa3a7289-fa67-4a92-82c5-f0fe78ff4c29" providerId="ADAL" clId="{939EF565-82F0-4F12-B01A-5B875C9D8C0E}" dt="2022-04-12T22:03:55.191" v="2916" actId="26606"/>
          <ac:cxnSpMkLst>
            <pc:docMk/>
            <pc:sldMk cId="2931679274" sldId="266"/>
            <ac:cxnSpMk id="9" creationId="{A7F400EE-A8A5-48AF-B4D6-291B52C6F0B0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36.svg"/><Relationship Id="rId9" Type="http://schemas.openxmlformats.org/officeDocument/2006/relationships/image" Target="../media/image4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36.svg"/><Relationship Id="rId9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DFED99-0D56-4275-A629-B47564CA621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552A4FE-6D20-4B5A-BAC7-70EB0CEC2809}">
      <dgm:prSet/>
      <dgm:spPr/>
      <dgm:t>
        <a:bodyPr/>
        <a:lstStyle/>
        <a:p>
          <a:r>
            <a:rPr lang="en-US"/>
            <a:t>Nelder-Mead (default, only function values, slow).</a:t>
          </a:r>
        </a:p>
      </dgm:t>
    </dgm:pt>
    <dgm:pt modelId="{8D3884E7-CB89-4E33-B7AB-3C5A84693BC3}" type="parTrans" cxnId="{4DF2ACCB-32F1-4D9B-B022-CE2675279BEA}">
      <dgm:prSet/>
      <dgm:spPr/>
      <dgm:t>
        <a:bodyPr/>
        <a:lstStyle/>
        <a:p>
          <a:endParaRPr lang="en-US"/>
        </a:p>
      </dgm:t>
    </dgm:pt>
    <dgm:pt modelId="{AEB4C201-5419-46DC-A788-391CB00E3A64}" type="sibTrans" cxnId="{4DF2ACCB-32F1-4D9B-B022-CE2675279BEA}">
      <dgm:prSet/>
      <dgm:spPr/>
      <dgm:t>
        <a:bodyPr/>
        <a:lstStyle/>
        <a:p>
          <a:endParaRPr lang="en-US"/>
        </a:p>
      </dgm:t>
    </dgm:pt>
    <dgm:pt modelId="{FD7ED495-2955-4BE3-881A-6B4595EE5880}">
      <dgm:prSet/>
      <dgm:spPr/>
      <dgm:t>
        <a:bodyPr/>
        <a:lstStyle/>
        <a:p>
          <a:r>
            <a:rPr lang="en-US"/>
            <a:t>BFGS (quasi-Newton, gradients)</a:t>
          </a:r>
        </a:p>
      </dgm:t>
    </dgm:pt>
    <dgm:pt modelId="{55AC6545-8727-4185-BECB-408174845E60}" type="parTrans" cxnId="{6C45BD93-6000-4009-9B9B-A06FD6C88921}">
      <dgm:prSet/>
      <dgm:spPr/>
      <dgm:t>
        <a:bodyPr/>
        <a:lstStyle/>
        <a:p>
          <a:endParaRPr lang="en-US"/>
        </a:p>
      </dgm:t>
    </dgm:pt>
    <dgm:pt modelId="{AE24AAB5-84C0-4A21-B6BD-297BE2492D94}" type="sibTrans" cxnId="{6C45BD93-6000-4009-9B9B-A06FD6C88921}">
      <dgm:prSet/>
      <dgm:spPr/>
      <dgm:t>
        <a:bodyPr/>
        <a:lstStyle/>
        <a:p>
          <a:endParaRPr lang="en-US"/>
        </a:p>
      </dgm:t>
    </dgm:pt>
    <dgm:pt modelId="{E636CAA2-2BF7-4E47-9880-22D4A98AECEF}">
      <dgm:prSet/>
      <dgm:spPr/>
      <dgm:t>
        <a:bodyPr/>
        <a:lstStyle/>
        <a:p>
          <a:r>
            <a:rPr lang="en-US"/>
            <a:t>CG (more fragile, better for larger optimization problems)</a:t>
          </a:r>
        </a:p>
      </dgm:t>
    </dgm:pt>
    <dgm:pt modelId="{06CB465F-03FD-46C2-ABBD-9EF4C64806E9}" type="parTrans" cxnId="{D40106F7-8D06-4EE8-A359-8A51D3F4E5EB}">
      <dgm:prSet/>
      <dgm:spPr/>
      <dgm:t>
        <a:bodyPr/>
        <a:lstStyle/>
        <a:p>
          <a:endParaRPr lang="en-US"/>
        </a:p>
      </dgm:t>
    </dgm:pt>
    <dgm:pt modelId="{0B8D9FB9-E029-4979-9404-9987A610BC89}" type="sibTrans" cxnId="{D40106F7-8D06-4EE8-A359-8A51D3F4E5EB}">
      <dgm:prSet/>
      <dgm:spPr/>
      <dgm:t>
        <a:bodyPr/>
        <a:lstStyle/>
        <a:p>
          <a:endParaRPr lang="en-US"/>
        </a:p>
      </dgm:t>
    </dgm:pt>
    <dgm:pt modelId="{A00F04AA-28DA-40D8-B902-6FCF9CE4FB88}">
      <dgm:prSet/>
      <dgm:spPr/>
      <dgm:t>
        <a:bodyPr/>
        <a:lstStyle/>
        <a:p>
          <a:r>
            <a:rPr lang="en-US"/>
            <a:t>L-BFGS-B (box constraints)</a:t>
          </a:r>
        </a:p>
      </dgm:t>
    </dgm:pt>
    <dgm:pt modelId="{2A9D7AF9-7435-4D37-B5D3-7D6BF957D294}" type="parTrans" cxnId="{4D75D20B-E29B-47FA-B939-BD55C430B9BE}">
      <dgm:prSet/>
      <dgm:spPr/>
      <dgm:t>
        <a:bodyPr/>
        <a:lstStyle/>
        <a:p>
          <a:endParaRPr lang="en-US"/>
        </a:p>
      </dgm:t>
    </dgm:pt>
    <dgm:pt modelId="{4D85049C-2F1D-49C2-99F8-351DC8445BE8}" type="sibTrans" cxnId="{4D75D20B-E29B-47FA-B939-BD55C430B9BE}">
      <dgm:prSet/>
      <dgm:spPr/>
      <dgm:t>
        <a:bodyPr/>
        <a:lstStyle/>
        <a:p>
          <a:endParaRPr lang="en-US"/>
        </a:p>
      </dgm:t>
    </dgm:pt>
    <dgm:pt modelId="{D7AE8C50-64C4-47E7-8133-1BF114D1DE3A}">
      <dgm:prSet/>
      <dgm:spPr/>
      <dgm:t>
        <a:bodyPr/>
        <a:lstStyle/>
        <a:p>
          <a:r>
            <a:rPr lang="en-US"/>
            <a:t>SANN (global optimization)</a:t>
          </a:r>
        </a:p>
      </dgm:t>
    </dgm:pt>
    <dgm:pt modelId="{6E943F74-A89B-4F18-9F2E-557F445586C6}" type="parTrans" cxnId="{EF6A4502-253C-44A7-A8D2-595FE19EF89C}">
      <dgm:prSet/>
      <dgm:spPr/>
      <dgm:t>
        <a:bodyPr/>
        <a:lstStyle/>
        <a:p>
          <a:endParaRPr lang="en-US"/>
        </a:p>
      </dgm:t>
    </dgm:pt>
    <dgm:pt modelId="{0AF6E98B-5DC2-49BD-A79F-7990AFB14300}" type="sibTrans" cxnId="{EF6A4502-253C-44A7-A8D2-595FE19EF89C}">
      <dgm:prSet/>
      <dgm:spPr/>
      <dgm:t>
        <a:bodyPr/>
        <a:lstStyle/>
        <a:p>
          <a:endParaRPr lang="en-US"/>
        </a:p>
      </dgm:t>
    </dgm:pt>
    <dgm:pt modelId="{8092FE8A-16FF-42BE-AAD0-C74AA74F7C29}">
      <dgm:prSet/>
      <dgm:spPr/>
      <dgm:t>
        <a:bodyPr/>
        <a:lstStyle/>
        <a:p>
          <a:r>
            <a:rPr lang="en-US"/>
            <a:t>Brent (one-dimensional problems)</a:t>
          </a:r>
        </a:p>
      </dgm:t>
    </dgm:pt>
    <dgm:pt modelId="{E978F28E-FB14-4C82-B098-0DA0EBBDF6CE}" type="parTrans" cxnId="{9DF303E4-3CA9-4513-A064-439C70B65DD3}">
      <dgm:prSet/>
      <dgm:spPr/>
      <dgm:t>
        <a:bodyPr/>
        <a:lstStyle/>
        <a:p>
          <a:endParaRPr lang="en-US"/>
        </a:p>
      </dgm:t>
    </dgm:pt>
    <dgm:pt modelId="{B39EC9F8-7A15-4B5A-9FAA-108F0B313845}" type="sibTrans" cxnId="{9DF303E4-3CA9-4513-A064-439C70B65DD3}">
      <dgm:prSet/>
      <dgm:spPr/>
      <dgm:t>
        <a:bodyPr/>
        <a:lstStyle/>
        <a:p>
          <a:endParaRPr lang="en-US"/>
        </a:p>
      </dgm:t>
    </dgm:pt>
    <dgm:pt modelId="{7DA7DFC5-347E-4DAF-B433-37D623A05254}" type="pres">
      <dgm:prSet presAssocID="{5DDFED99-0D56-4275-A629-B47564CA621B}" presName="linear" presStyleCnt="0">
        <dgm:presLayoutVars>
          <dgm:animLvl val="lvl"/>
          <dgm:resizeHandles val="exact"/>
        </dgm:presLayoutVars>
      </dgm:prSet>
      <dgm:spPr/>
    </dgm:pt>
    <dgm:pt modelId="{40C5FBF5-575C-4072-AFFE-DABD7BF215D8}" type="pres">
      <dgm:prSet presAssocID="{4552A4FE-6D20-4B5A-BAC7-70EB0CEC280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8EFFB0-5AB2-4F8B-9221-63C5E35505E5}" type="pres">
      <dgm:prSet presAssocID="{AEB4C201-5419-46DC-A788-391CB00E3A64}" presName="spacer" presStyleCnt="0"/>
      <dgm:spPr/>
    </dgm:pt>
    <dgm:pt modelId="{A1ABD35D-2146-4029-BBCB-7075CF2C4B94}" type="pres">
      <dgm:prSet presAssocID="{FD7ED495-2955-4BE3-881A-6B4595EE588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A0863A-369C-4915-A4CD-6052A97103BD}" type="pres">
      <dgm:prSet presAssocID="{AE24AAB5-84C0-4A21-B6BD-297BE2492D94}" presName="spacer" presStyleCnt="0"/>
      <dgm:spPr/>
    </dgm:pt>
    <dgm:pt modelId="{304F6CE7-A8A1-4AC1-8C50-5B4C765F9C86}" type="pres">
      <dgm:prSet presAssocID="{E636CAA2-2BF7-4E47-9880-22D4A98AECE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9538C6B-33D4-4E43-97A1-1C18874A242E}" type="pres">
      <dgm:prSet presAssocID="{0B8D9FB9-E029-4979-9404-9987A610BC89}" presName="spacer" presStyleCnt="0"/>
      <dgm:spPr/>
    </dgm:pt>
    <dgm:pt modelId="{7DFC8A4E-683A-44E0-8DFB-5F1B96E026E2}" type="pres">
      <dgm:prSet presAssocID="{A00F04AA-28DA-40D8-B902-6FCF9CE4FB8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5C8C772-DFDB-44AF-942E-93F43C90C5FC}" type="pres">
      <dgm:prSet presAssocID="{4D85049C-2F1D-49C2-99F8-351DC8445BE8}" presName="spacer" presStyleCnt="0"/>
      <dgm:spPr/>
    </dgm:pt>
    <dgm:pt modelId="{426D42F8-488C-4A72-ADFC-C333615CE3C3}" type="pres">
      <dgm:prSet presAssocID="{D7AE8C50-64C4-47E7-8133-1BF114D1DE3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38411B9-5C86-4B6B-B3AB-76E269A27AD6}" type="pres">
      <dgm:prSet presAssocID="{0AF6E98B-5DC2-49BD-A79F-7990AFB14300}" presName="spacer" presStyleCnt="0"/>
      <dgm:spPr/>
    </dgm:pt>
    <dgm:pt modelId="{5B790866-F705-4BC7-99BA-998FE3048A13}" type="pres">
      <dgm:prSet presAssocID="{8092FE8A-16FF-42BE-AAD0-C74AA74F7C2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F6A4502-253C-44A7-A8D2-595FE19EF89C}" srcId="{5DDFED99-0D56-4275-A629-B47564CA621B}" destId="{D7AE8C50-64C4-47E7-8133-1BF114D1DE3A}" srcOrd="4" destOrd="0" parTransId="{6E943F74-A89B-4F18-9F2E-557F445586C6}" sibTransId="{0AF6E98B-5DC2-49BD-A79F-7990AFB14300}"/>
    <dgm:cxn modelId="{4D75D20B-E29B-47FA-B939-BD55C430B9BE}" srcId="{5DDFED99-0D56-4275-A629-B47564CA621B}" destId="{A00F04AA-28DA-40D8-B902-6FCF9CE4FB88}" srcOrd="3" destOrd="0" parTransId="{2A9D7AF9-7435-4D37-B5D3-7D6BF957D294}" sibTransId="{4D85049C-2F1D-49C2-99F8-351DC8445BE8}"/>
    <dgm:cxn modelId="{28DD380C-470B-47BF-8984-4499862050E7}" type="presOf" srcId="{E636CAA2-2BF7-4E47-9880-22D4A98AECEF}" destId="{304F6CE7-A8A1-4AC1-8C50-5B4C765F9C86}" srcOrd="0" destOrd="0" presId="urn:microsoft.com/office/officeart/2005/8/layout/vList2"/>
    <dgm:cxn modelId="{A1AF785B-EBB8-4B5C-A4ED-6FB25CE39155}" type="presOf" srcId="{4552A4FE-6D20-4B5A-BAC7-70EB0CEC2809}" destId="{40C5FBF5-575C-4072-AFFE-DABD7BF215D8}" srcOrd="0" destOrd="0" presId="urn:microsoft.com/office/officeart/2005/8/layout/vList2"/>
    <dgm:cxn modelId="{E53F477E-3F87-4863-BCD3-18D8BFB39FB2}" type="presOf" srcId="{5DDFED99-0D56-4275-A629-B47564CA621B}" destId="{7DA7DFC5-347E-4DAF-B433-37D623A05254}" srcOrd="0" destOrd="0" presId="urn:microsoft.com/office/officeart/2005/8/layout/vList2"/>
    <dgm:cxn modelId="{0C963689-1677-4B32-9D12-DC8C86808F35}" type="presOf" srcId="{A00F04AA-28DA-40D8-B902-6FCF9CE4FB88}" destId="{7DFC8A4E-683A-44E0-8DFB-5F1B96E026E2}" srcOrd="0" destOrd="0" presId="urn:microsoft.com/office/officeart/2005/8/layout/vList2"/>
    <dgm:cxn modelId="{6C45BD93-6000-4009-9B9B-A06FD6C88921}" srcId="{5DDFED99-0D56-4275-A629-B47564CA621B}" destId="{FD7ED495-2955-4BE3-881A-6B4595EE5880}" srcOrd="1" destOrd="0" parTransId="{55AC6545-8727-4185-BECB-408174845E60}" sibTransId="{AE24AAB5-84C0-4A21-B6BD-297BE2492D94}"/>
    <dgm:cxn modelId="{66EF70A9-73B3-435C-A261-174A7D4C9172}" type="presOf" srcId="{FD7ED495-2955-4BE3-881A-6B4595EE5880}" destId="{A1ABD35D-2146-4029-BBCB-7075CF2C4B94}" srcOrd="0" destOrd="0" presId="urn:microsoft.com/office/officeart/2005/8/layout/vList2"/>
    <dgm:cxn modelId="{4DF2ACCB-32F1-4D9B-B022-CE2675279BEA}" srcId="{5DDFED99-0D56-4275-A629-B47564CA621B}" destId="{4552A4FE-6D20-4B5A-BAC7-70EB0CEC2809}" srcOrd="0" destOrd="0" parTransId="{8D3884E7-CB89-4E33-B7AB-3C5A84693BC3}" sibTransId="{AEB4C201-5419-46DC-A788-391CB00E3A64}"/>
    <dgm:cxn modelId="{B2A21CDE-5C5E-4B8F-BA68-4ABE41710182}" type="presOf" srcId="{D7AE8C50-64C4-47E7-8133-1BF114D1DE3A}" destId="{426D42F8-488C-4A72-ADFC-C333615CE3C3}" srcOrd="0" destOrd="0" presId="urn:microsoft.com/office/officeart/2005/8/layout/vList2"/>
    <dgm:cxn modelId="{D1D3B7E0-8AAC-411C-A7C9-2CBE1BAE83C7}" type="presOf" srcId="{8092FE8A-16FF-42BE-AAD0-C74AA74F7C29}" destId="{5B790866-F705-4BC7-99BA-998FE3048A13}" srcOrd="0" destOrd="0" presId="urn:microsoft.com/office/officeart/2005/8/layout/vList2"/>
    <dgm:cxn modelId="{9DF303E4-3CA9-4513-A064-439C70B65DD3}" srcId="{5DDFED99-0D56-4275-A629-B47564CA621B}" destId="{8092FE8A-16FF-42BE-AAD0-C74AA74F7C29}" srcOrd="5" destOrd="0" parTransId="{E978F28E-FB14-4C82-B098-0DA0EBBDF6CE}" sibTransId="{B39EC9F8-7A15-4B5A-9FAA-108F0B313845}"/>
    <dgm:cxn modelId="{D40106F7-8D06-4EE8-A359-8A51D3F4E5EB}" srcId="{5DDFED99-0D56-4275-A629-B47564CA621B}" destId="{E636CAA2-2BF7-4E47-9880-22D4A98AECEF}" srcOrd="2" destOrd="0" parTransId="{06CB465F-03FD-46C2-ABBD-9EF4C64806E9}" sibTransId="{0B8D9FB9-E029-4979-9404-9987A610BC89}"/>
    <dgm:cxn modelId="{EF694892-56DE-4986-9B52-424F61EA292C}" type="presParOf" srcId="{7DA7DFC5-347E-4DAF-B433-37D623A05254}" destId="{40C5FBF5-575C-4072-AFFE-DABD7BF215D8}" srcOrd="0" destOrd="0" presId="urn:microsoft.com/office/officeart/2005/8/layout/vList2"/>
    <dgm:cxn modelId="{772B2829-83BB-42DC-A59E-05E85E1323C5}" type="presParOf" srcId="{7DA7DFC5-347E-4DAF-B433-37D623A05254}" destId="{C68EFFB0-5AB2-4F8B-9221-63C5E35505E5}" srcOrd="1" destOrd="0" presId="urn:microsoft.com/office/officeart/2005/8/layout/vList2"/>
    <dgm:cxn modelId="{B741FF77-A77C-4DD8-B498-1D672C0C6717}" type="presParOf" srcId="{7DA7DFC5-347E-4DAF-B433-37D623A05254}" destId="{A1ABD35D-2146-4029-BBCB-7075CF2C4B94}" srcOrd="2" destOrd="0" presId="urn:microsoft.com/office/officeart/2005/8/layout/vList2"/>
    <dgm:cxn modelId="{2F9AEF14-A665-4590-8453-4D2BC16AE47B}" type="presParOf" srcId="{7DA7DFC5-347E-4DAF-B433-37D623A05254}" destId="{A0A0863A-369C-4915-A4CD-6052A97103BD}" srcOrd="3" destOrd="0" presId="urn:microsoft.com/office/officeart/2005/8/layout/vList2"/>
    <dgm:cxn modelId="{4748638B-79A1-4F31-936C-D6BD7555D28B}" type="presParOf" srcId="{7DA7DFC5-347E-4DAF-B433-37D623A05254}" destId="{304F6CE7-A8A1-4AC1-8C50-5B4C765F9C86}" srcOrd="4" destOrd="0" presId="urn:microsoft.com/office/officeart/2005/8/layout/vList2"/>
    <dgm:cxn modelId="{15F48146-91BD-4F1D-B1AB-23C06D6760F1}" type="presParOf" srcId="{7DA7DFC5-347E-4DAF-B433-37D623A05254}" destId="{39538C6B-33D4-4E43-97A1-1C18874A242E}" srcOrd="5" destOrd="0" presId="urn:microsoft.com/office/officeart/2005/8/layout/vList2"/>
    <dgm:cxn modelId="{3851AD4A-1D96-493A-AE78-604EC09AF1AE}" type="presParOf" srcId="{7DA7DFC5-347E-4DAF-B433-37D623A05254}" destId="{7DFC8A4E-683A-44E0-8DFB-5F1B96E026E2}" srcOrd="6" destOrd="0" presId="urn:microsoft.com/office/officeart/2005/8/layout/vList2"/>
    <dgm:cxn modelId="{9F39748F-5068-4547-98E1-E8F6A57212F6}" type="presParOf" srcId="{7DA7DFC5-347E-4DAF-B433-37D623A05254}" destId="{55C8C772-DFDB-44AF-942E-93F43C90C5FC}" srcOrd="7" destOrd="0" presId="urn:microsoft.com/office/officeart/2005/8/layout/vList2"/>
    <dgm:cxn modelId="{7896AEAE-3FBC-4B85-A808-E7A561ED909F}" type="presParOf" srcId="{7DA7DFC5-347E-4DAF-B433-37D623A05254}" destId="{426D42F8-488C-4A72-ADFC-C333615CE3C3}" srcOrd="8" destOrd="0" presId="urn:microsoft.com/office/officeart/2005/8/layout/vList2"/>
    <dgm:cxn modelId="{194EBEBC-0D12-4328-BDE2-B171BD8407B2}" type="presParOf" srcId="{7DA7DFC5-347E-4DAF-B433-37D623A05254}" destId="{D38411B9-5C86-4B6B-B3AB-76E269A27AD6}" srcOrd="9" destOrd="0" presId="urn:microsoft.com/office/officeart/2005/8/layout/vList2"/>
    <dgm:cxn modelId="{00D6DCF6-860F-4BCB-A920-37E67DC81B08}" type="presParOf" srcId="{7DA7DFC5-347E-4DAF-B433-37D623A05254}" destId="{5B790866-F705-4BC7-99BA-998FE3048A1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42612C-2006-43F6-925F-A5B44328C4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78A6DEC-1D8E-4DBA-A514-581D3804011B}">
      <dgm:prSet/>
      <dgm:spPr/>
      <dgm:t>
        <a:bodyPr/>
        <a:lstStyle/>
        <a:p>
          <a:r>
            <a:rPr lang="en-US"/>
            <a:t>Simplex with n+1 points in dimensions and its modifications.</a:t>
          </a:r>
        </a:p>
      </dgm:t>
    </dgm:pt>
    <dgm:pt modelId="{3ED74E85-D0E6-496E-B644-0A7016A29204}" type="parTrans" cxnId="{5B738B76-2846-495E-9386-1CFFAC685A56}">
      <dgm:prSet/>
      <dgm:spPr/>
      <dgm:t>
        <a:bodyPr/>
        <a:lstStyle/>
        <a:p>
          <a:endParaRPr lang="en-US"/>
        </a:p>
      </dgm:t>
    </dgm:pt>
    <dgm:pt modelId="{3BB3634F-F4F0-4BF3-BCB6-B4C0237592EC}" type="sibTrans" cxnId="{5B738B76-2846-495E-9386-1CFFAC685A56}">
      <dgm:prSet/>
      <dgm:spPr/>
      <dgm:t>
        <a:bodyPr/>
        <a:lstStyle/>
        <a:p>
          <a:endParaRPr lang="en-US"/>
        </a:p>
      </dgm:t>
    </dgm:pt>
    <dgm:pt modelId="{7BD7EAF4-4585-4742-B03D-E528D12BC48C}">
      <dgm:prSet/>
      <dgm:spPr/>
      <dgm:t>
        <a:bodyPr/>
        <a:lstStyle/>
        <a:p>
          <a:r>
            <a:rPr lang="en-US"/>
            <a:t>Calculate centroid.</a:t>
          </a:r>
        </a:p>
      </dgm:t>
    </dgm:pt>
    <dgm:pt modelId="{C5399B98-2929-4383-8AB9-7B6863DE5E25}" type="parTrans" cxnId="{26BD7618-EC3C-430C-BB65-94164F9E5383}">
      <dgm:prSet/>
      <dgm:spPr/>
      <dgm:t>
        <a:bodyPr/>
        <a:lstStyle/>
        <a:p>
          <a:endParaRPr lang="en-US"/>
        </a:p>
      </dgm:t>
    </dgm:pt>
    <dgm:pt modelId="{6953D5A5-2BBA-45C3-BC4B-F72AADAD69F8}" type="sibTrans" cxnId="{26BD7618-EC3C-430C-BB65-94164F9E5383}">
      <dgm:prSet/>
      <dgm:spPr/>
      <dgm:t>
        <a:bodyPr/>
        <a:lstStyle/>
        <a:p>
          <a:endParaRPr lang="en-US"/>
        </a:p>
      </dgm:t>
    </dgm:pt>
    <dgm:pt modelId="{84009929-9BEC-4AE0-8C00-0E79C158867F}">
      <dgm:prSet/>
      <dgm:spPr/>
      <dgm:t>
        <a:bodyPr/>
        <a:lstStyle/>
        <a:p>
          <a:r>
            <a:rPr lang="en-US"/>
            <a:t>Calculate reflected point.</a:t>
          </a:r>
        </a:p>
      </dgm:t>
    </dgm:pt>
    <dgm:pt modelId="{6CEC4A11-FFAF-427B-8DC7-9667E2B5082C}" type="parTrans" cxnId="{B639EE5B-99E5-4257-9CDE-F760AFEBB6D7}">
      <dgm:prSet/>
      <dgm:spPr/>
      <dgm:t>
        <a:bodyPr/>
        <a:lstStyle/>
        <a:p>
          <a:endParaRPr lang="en-US"/>
        </a:p>
      </dgm:t>
    </dgm:pt>
    <dgm:pt modelId="{C58AA6EF-FBFE-4D14-AC9E-20DC5CB04C1A}" type="sibTrans" cxnId="{B639EE5B-99E5-4257-9CDE-F760AFEBB6D7}">
      <dgm:prSet/>
      <dgm:spPr/>
      <dgm:t>
        <a:bodyPr/>
        <a:lstStyle/>
        <a:p>
          <a:endParaRPr lang="en-US"/>
        </a:p>
      </dgm:t>
    </dgm:pt>
    <dgm:pt modelId="{01BCD0C0-DB93-4DD5-B9F9-DDEF40F41306}">
      <dgm:prSet/>
      <dgm:spPr/>
      <dgm:t>
        <a:bodyPr/>
        <a:lstStyle/>
        <a:p>
          <a:r>
            <a:rPr lang="en-US"/>
            <a:t>Either reflection, expansion, or contraction.</a:t>
          </a:r>
        </a:p>
      </dgm:t>
    </dgm:pt>
    <dgm:pt modelId="{7FF1998E-57C6-4593-BF3A-7009F1433C27}" type="parTrans" cxnId="{27C32486-5BD2-47CD-BE00-50FF6E536285}">
      <dgm:prSet/>
      <dgm:spPr/>
      <dgm:t>
        <a:bodyPr/>
        <a:lstStyle/>
        <a:p>
          <a:endParaRPr lang="en-US"/>
        </a:p>
      </dgm:t>
    </dgm:pt>
    <dgm:pt modelId="{C92A73E8-BA44-42EA-956C-E9FE7C7BD00F}" type="sibTrans" cxnId="{27C32486-5BD2-47CD-BE00-50FF6E536285}">
      <dgm:prSet/>
      <dgm:spPr/>
      <dgm:t>
        <a:bodyPr/>
        <a:lstStyle/>
        <a:p>
          <a:endParaRPr lang="en-US"/>
        </a:p>
      </dgm:t>
    </dgm:pt>
    <dgm:pt modelId="{050D9DCD-3DD3-4F3C-A39F-8EB39354168C}">
      <dgm:prSet/>
      <dgm:spPr/>
      <dgm:t>
        <a:bodyPr/>
        <a:lstStyle/>
        <a:p>
          <a:r>
            <a:rPr lang="en-US"/>
            <a:t>Shrink.</a:t>
          </a:r>
        </a:p>
      </dgm:t>
    </dgm:pt>
    <dgm:pt modelId="{8B614ACF-AD39-4E00-AC58-0D1CA7F3B138}" type="parTrans" cxnId="{63B0A40E-241D-49DC-BFEF-329085C5F8B4}">
      <dgm:prSet/>
      <dgm:spPr/>
      <dgm:t>
        <a:bodyPr/>
        <a:lstStyle/>
        <a:p>
          <a:endParaRPr lang="en-US"/>
        </a:p>
      </dgm:t>
    </dgm:pt>
    <dgm:pt modelId="{BC777B61-AEF8-493F-B303-A87C0540C44D}" type="sibTrans" cxnId="{63B0A40E-241D-49DC-BFEF-329085C5F8B4}">
      <dgm:prSet/>
      <dgm:spPr/>
      <dgm:t>
        <a:bodyPr/>
        <a:lstStyle/>
        <a:p>
          <a:endParaRPr lang="en-US"/>
        </a:p>
      </dgm:t>
    </dgm:pt>
    <dgm:pt modelId="{94A7B5B3-F3C0-4018-A3AE-C7E40345CF9F}">
      <dgm:prSet/>
      <dgm:spPr/>
      <dgm:t>
        <a:bodyPr/>
        <a:lstStyle/>
        <a:p>
          <a:r>
            <a:rPr lang="en-US"/>
            <a:t>Only function values are used.</a:t>
          </a:r>
        </a:p>
      </dgm:t>
    </dgm:pt>
    <dgm:pt modelId="{B75957C8-918D-4090-B9A4-994B27A62A55}" type="parTrans" cxnId="{356A1129-6828-4C1E-9FF3-5813FEAB833E}">
      <dgm:prSet/>
      <dgm:spPr/>
      <dgm:t>
        <a:bodyPr/>
        <a:lstStyle/>
        <a:p>
          <a:endParaRPr lang="en-US"/>
        </a:p>
      </dgm:t>
    </dgm:pt>
    <dgm:pt modelId="{DF50E6B3-ACB5-4ED0-A008-C319034A1579}" type="sibTrans" cxnId="{356A1129-6828-4C1E-9FF3-5813FEAB833E}">
      <dgm:prSet/>
      <dgm:spPr/>
      <dgm:t>
        <a:bodyPr/>
        <a:lstStyle/>
        <a:p>
          <a:endParaRPr lang="en-US"/>
        </a:p>
      </dgm:t>
    </dgm:pt>
    <dgm:pt modelId="{08E03F40-E7D0-4D6F-9E0F-5118A10F0826}" type="pres">
      <dgm:prSet presAssocID="{7E42612C-2006-43F6-925F-A5B44328C45F}" presName="root" presStyleCnt="0">
        <dgm:presLayoutVars>
          <dgm:dir/>
          <dgm:resizeHandles val="exact"/>
        </dgm:presLayoutVars>
      </dgm:prSet>
      <dgm:spPr/>
    </dgm:pt>
    <dgm:pt modelId="{F1837F49-33EB-45D0-8B8A-FF389FE677B8}" type="pres">
      <dgm:prSet presAssocID="{678A6DEC-1D8E-4DBA-A514-581D3804011B}" presName="compNode" presStyleCnt="0"/>
      <dgm:spPr/>
    </dgm:pt>
    <dgm:pt modelId="{06316AED-D6DC-49C5-8D7A-D20F11CB8213}" type="pres">
      <dgm:prSet presAssocID="{678A6DEC-1D8E-4DBA-A514-581D3804011B}" presName="bgRect" presStyleLbl="bgShp" presStyleIdx="0" presStyleCnt="6"/>
      <dgm:spPr/>
    </dgm:pt>
    <dgm:pt modelId="{8FED7168-9B32-4F11-828D-4FF68076E488}" type="pres">
      <dgm:prSet presAssocID="{678A6DEC-1D8E-4DBA-A514-581D380401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26635D6E-9CC2-4383-9ADF-CAF19B840380}" type="pres">
      <dgm:prSet presAssocID="{678A6DEC-1D8E-4DBA-A514-581D3804011B}" presName="spaceRect" presStyleCnt="0"/>
      <dgm:spPr/>
    </dgm:pt>
    <dgm:pt modelId="{409A8387-CED7-408C-A816-06F41E6684B1}" type="pres">
      <dgm:prSet presAssocID="{678A6DEC-1D8E-4DBA-A514-581D3804011B}" presName="parTx" presStyleLbl="revTx" presStyleIdx="0" presStyleCnt="6">
        <dgm:presLayoutVars>
          <dgm:chMax val="0"/>
          <dgm:chPref val="0"/>
        </dgm:presLayoutVars>
      </dgm:prSet>
      <dgm:spPr/>
    </dgm:pt>
    <dgm:pt modelId="{DB1563F8-FFE0-4CBF-B9C3-17AA8952A5AD}" type="pres">
      <dgm:prSet presAssocID="{3BB3634F-F4F0-4BF3-BCB6-B4C0237592EC}" presName="sibTrans" presStyleCnt="0"/>
      <dgm:spPr/>
    </dgm:pt>
    <dgm:pt modelId="{D721091D-3C39-4227-938D-7D6473EAF692}" type="pres">
      <dgm:prSet presAssocID="{7BD7EAF4-4585-4742-B03D-E528D12BC48C}" presName="compNode" presStyleCnt="0"/>
      <dgm:spPr/>
    </dgm:pt>
    <dgm:pt modelId="{ED9EB511-DB86-4EAD-9130-AD595A879483}" type="pres">
      <dgm:prSet presAssocID="{7BD7EAF4-4585-4742-B03D-E528D12BC48C}" presName="bgRect" presStyleLbl="bgShp" presStyleIdx="1" presStyleCnt="6"/>
      <dgm:spPr/>
    </dgm:pt>
    <dgm:pt modelId="{D833FE92-D97C-4A11-BBA4-A78733932919}" type="pres">
      <dgm:prSet presAssocID="{7BD7EAF4-4585-4742-B03D-E528D12BC48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3305C93-BABF-4474-961E-EDCD908625FC}" type="pres">
      <dgm:prSet presAssocID="{7BD7EAF4-4585-4742-B03D-E528D12BC48C}" presName="spaceRect" presStyleCnt="0"/>
      <dgm:spPr/>
    </dgm:pt>
    <dgm:pt modelId="{769056D7-99CE-4B53-94BB-262A3415EB5C}" type="pres">
      <dgm:prSet presAssocID="{7BD7EAF4-4585-4742-B03D-E528D12BC48C}" presName="parTx" presStyleLbl="revTx" presStyleIdx="1" presStyleCnt="6">
        <dgm:presLayoutVars>
          <dgm:chMax val="0"/>
          <dgm:chPref val="0"/>
        </dgm:presLayoutVars>
      </dgm:prSet>
      <dgm:spPr/>
    </dgm:pt>
    <dgm:pt modelId="{48043F4E-5F24-42EB-AF70-E1BAD5D0884A}" type="pres">
      <dgm:prSet presAssocID="{6953D5A5-2BBA-45C3-BC4B-F72AADAD69F8}" presName="sibTrans" presStyleCnt="0"/>
      <dgm:spPr/>
    </dgm:pt>
    <dgm:pt modelId="{36C75F60-8188-4725-AEE9-99F489B76BE5}" type="pres">
      <dgm:prSet presAssocID="{84009929-9BEC-4AE0-8C00-0E79C158867F}" presName="compNode" presStyleCnt="0"/>
      <dgm:spPr/>
    </dgm:pt>
    <dgm:pt modelId="{FE734894-5138-43F8-BDD8-35EB27142891}" type="pres">
      <dgm:prSet presAssocID="{84009929-9BEC-4AE0-8C00-0E79C158867F}" presName="bgRect" presStyleLbl="bgShp" presStyleIdx="2" presStyleCnt="6"/>
      <dgm:spPr/>
    </dgm:pt>
    <dgm:pt modelId="{0CBDDC17-2CFD-4129-BED7-CE70BC901830}" type="pres">
      <dgm:prSet presAssocID="{84009929-9BEC-4AE0-8C00-0E79C158867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05516BBA-B1F8-4DC8-B72C-4753950EEAF2}" type="pres">
      <dgm:prSet presAssocID="{84009929-9BEC-4AE0-8C00-0E79C158867F}" presName="spaceRect" presStyleCnt="0"/>
      <dgm:spPr/>
    </dgm:pt>
    <dgm:pt modelId="{8C0B078B-A4AB-4489-9FAF-51B993DBE79A}" type="pres">
      <dgm:prSet presAssocID="{84009929-9BEC-4AE0-8C00-0E79C158867F}" presName="parTx" presStyleLbl="revTx" presStyleIdx="2" presStyleCnt="6">
        <dgm:presLayoutVars>
          <dgm:chMax val="0"/>
          <dgm:chPref val="0"/>
        </dgm:presLayoutVars>
      </dgm:prSet>
      <dgm:spPr/>
    </dgm:pt>
    <dgm:pt modelId="{67BE177D-DDFD-4588-9B67-37FBB54779AD}" type="pres">
      <dgm:prSet presAssocID="{C58AA6EF-FBFE-4D14-AC9E-20DC5CB04C1A}" presName="sibTrans" presStyleCnt="0"/>
      <dgm:spPr/>
    </dgm:pt>
    <dgm:pt modelId="{644A3C82-54DA-43CD-9887-41C0E30F5895}" type="pres">
      <dgm:prSet presAssocID="{01BCD0C0-DB93-4DD5-B9F9-DDEF40F41306}" presName="compNode" presStyleCnt="0"/>
      <dgm:spPr/>
    </dgm:pt>
    <dgm:pt modelId="{9916CC15-AE74-4C6F-BE6C-A438AAF01D94}" type="pres">
      <dgm:prSet presAssocID="{01BCD0C0-DB93-4DD5-B9F9-DDEF40F41306}" presName="bgRect" presStyleLbl="bgShp" presStyleIdx="3" presStyleCnt="6"/>
      <dgm:spPr/>
    </dgm:pt>
    <dgm:pt modelId="{D0AA06B8-450E-403E-9E5D-5234D30B4BCB}" type="pres">
      <dgm:prSet presAssocID="{01BCD0C0-DB93-4DD5-B9F9-DDEF40F4130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68BC8807-BA9F-45A4-B648-20F8EEBCC42C}" type="pres">
      <dgm:prSet presAssocID="{01BCD0C0-DB93-4DD5-B9F9-DDEF40F41306}" presName="spaceRect" presStyleCnt="0"/>
      <dgm:spPr/>
    </dgm:pt>
    <dgm:pt modelId="{B85D5E90-20AD-4092-933F-73F5053B58EB}" type="pres">
      <dgm:prSet presAssocID="{01BCD0C0-DB93-4DD5-B9F9-DDEF40F41306}" presName="parTx" presStyleLbl="revTx" presStyleIdx="3" presStyleCnt="6">
        <dgm:presLayoutVars>
          <dgm:chMax val="0"/>
          <dgm:chPref val="0"/>
        </dgm:presLayoutVars>
      </dgm:prSet>
      <dgm:spPr/>
    </dgm:pt>
    <dgm:pt modelId="{F0B65AC9-D7C1-495D-A394-86B1DA1C9436}" type="pres">
      <dgm:prSet presAssocID="{C92A73E8-BA44-42EA-956C-E9FE7C7BD00F}" presName="sibTrans" presStyleCnt="0"/>
      <dgm:spPr/>
    </dgm:pt>
    <dgm:pt modelId="{CEE295CC-38B1-4FF7-A048-2233DF73CB67}" type="pres">
      <dgm:prSet presAssocID="{050D9DCD-3DD3-4F3C-A39F-8EB39354168C}" presName="compNode" presStyleCnt="0"/>
      <dgm:spPr/>
    </dgm:pt>
    <dgm:pt modelId="{D478642A-92B9-49C2-9769-6B06E825DC51}" type="pres">
      <dgm:prSet presAssocID="{050D9DCD-3DD3-4F3C-A39F-8EB39354168C}" presName="bgRect" presStyleLbl="bgShp" presStyleIdx="4" presStyleCnt="6"/>
      <dgm:spPr/>
    </dgm:pt>
    <dgm:pt modelId="{436FC966-C5ED-4B4F-B630-7DD457F17E87}" type="pres">
      <dgm:prSet presAssocID="{050D9DCD-3DD3-4F3C-A39F-8EB39354168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97E03218-8278-4166-9408-D4997D4C76A5}" type="pres">
      <dgm:prSet presAssocID="{050D9DCD-3DD3-4F3C-A39F-8EB39354168C}" presName="spaceRect" presStyleCnt="0"/>
      <dgm:spPr/>
    </dgm:pt>
    <dgm:pt modelId="{0AFEA666-C491-4510-A708-934D783AD5F9}" type="pres">
      <dgm:prSet presAssocID="{050D9DCD-3DD3-4F3C-A39F-8EB39354168C}" presName="parTx" presStyleLbl="revTx" presStyleIdx="4" presStyleCnt="6">
        <dgm:presLayoutVars>
          <dgm:chMax val="0"/>
          <dgm:chPref val="0"/>
        </dgm:presLayoutVars>
      </dgm:prSet>
      <dgm:spPr/>
    </dgm:pt>
    <dgm:pt modelId="{9A3A3743-1FB1-477D-9648-C6F8C9230A90}" type="pres">
      <dgm:prSet presAssocID="{BC777B61-AEF8-493F-B303-A87C0540C44D}" presName="sibTrans" presStyleCnt="0"/>
      <dgm:spPr/>
    </dgm:pt>
    <dgm:pt modelId="{6B0514FF-BCB2-4CA0-A67E-CECB056D9E78}" type="pres">
      <dgm:prSet presAssocID="{94A7B5B3-F3C0-4018-A3AE-C7E40345CF9F}" presName="compNode" presStyleCnt="0"/>
      <dgm:spPr/>
    </dgm:pt>
    <dgm:pt modelId="{CE660388-BEC9-42E2-ADA7-8DE6720B9E98}" type="pres">
      <dgm:prSet presAssocID="{94A7B5B3-F3C0-4018-A3AE-C7E40345CF9F}" presName="bgRect" presStyleLbl="bgShp" presStyleIdx="5" presStyleCnt="6"/>
      <dgm:spPr/>
    </dgm:pt>
    <dgm:pt modelId="{84C98785-5E64-4240-997A-2F8C66AC95AD}" type="pres">
      <dgm:prSet presAssocID="{94A7B5B3-F3C0-4018-A3AE-C7E40345CF9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5376A50A-D0E5-4E22-9165-D486D86889C9}" type="pres">
      <dgm:prSet presAssocID="{94A7B5B3-F3C0-4018-A3AE-C7E40345CF9F}" presName="spaceRect" presStyleCnt="0"/>
      <dgm:spPr/>
    </dgm:pt>
    <dgm:pt modelId="{A8765F50-CF6F-4FC0-BDFF-73F5FA75C0F9}" type="pres">
      <dgm:prSet presAssocID="{94A7B5B3-F3C0-4018-A3AE-C7E40345CF9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3B0A40E-241D-49DC-BFEF-329085C5F8B4}" srcId="{7E42612C-2006-43F6-925F-A5B44328C45F}" destId="{050D9DCD-3DD3-4F3C-A39F-8EB39354168C}" srcOrd="4" destOrd="0" parTransId="{8B614ACF-AD39-4E00-AC58-0D1CA7F3B138}" sibTransId="{BC777B61-AEF8-493F-B303-A87C0540C44D}"/>
    <dgm:cxn modelId="{26BD7618-EC3C-430C-BB65-94164F9E5383}" srcId="{7E42612C-2006-43F6-925F-A5B44328C45F}" destId="{7BD7EAF4-4585-4742-B03D-E528D12BC48C}" srcOrd="1" destOrd="0" parTransId="{C5399B98-2929-4383-8AB9-7B6863DE5E25}" sibTransId="{6953D5A5-2BBA-45C3-BC4B-F72AADAD69F8}"/>
    <dgm:cxn modelId="{687E931D-656C-4A6B-ABCE-2D4E61F7F145}" type="presOf" srcId="{7BD7EAF4-4585-4742-B03D-E528D12BC48C}" destId="{769056D7-99CE-4B53-94BB-262A3415EB5C}" srcOrd="0" destOrd="0" presId="urn:microsoft.com/office/officeart/2018/2/layout/IconVerticalSolidList"/>
    <dgm:cxn modelId="{356A1129-6828-4C1E-9FF3-5813FEAB833E}" srcId="{7E42612C-2006-43F6-925F-A5B44328C45F}" destId="{94A7B5B3-F3C0-4018-A3AE-C7E40345CF9F}" srcOrd="5" destOrd="0" parTransId="{B75957C8-918D-4090-B9A4-994B27A62A55}" sibTransId="{DF50E6B3-ACB5-4ED0-A008-C319034A1579}"/>
    <dgm:cxn modelId="{B639EE5B-99E5-4257-9CDE-F760AFEBB6D7}" srcId="{7E42612C-2006-43F6-925F-A5B44328C45F}" destId="{84009929-9BEC-4AE0-8C00-0E79C158867F}" srcOrd="2" destOrd="0" parTransId="{6CEC4A11-FFAF-427B-8DC7-9667E2B5082C}" sibTransId="{C58AA6EF-FBFE-4D14-AC9E-20DC5CB04C1A}"/>
    <dgm:cxn modelId="{5EFE234C-8E2D-4F48-89F7-80BEF4821964}" type="presOf" srcId="{84009929-9BEC-4AE0-8C00-0E79C158867F}" destId="{8C0B078B-A4AB-4489-9FAF-51B993DBE79A}" srcOrd="0" destOrd="0" presId="urn:microsoft.com/office/officeart/2018/2/layout/IconVerticalSolidList"/>
    <dgm:cxn modelId="{3F580353-7029-436B-9EBA-268CCEEE4F38}" type="presOf" srcId="{678A6DEC-1D8E-4DBA-A514-581D3804011B}" destId="{409A8387-CED7-408C-A816-06F41E6684B1}" srcOrd="0" destOrd="0" presId="urn:microsoft.com/office/officeart/2018/2/layout/IconVerticalSolidList"/>
    <dgm:cxn modelId="{5B738B76-2846-495E-9386-1CFFAC685A56}" srcId="{7E42612C-2006-43F6-925F-A5B44328C45F}" destId="{678A6DEC-1D8E-4DBA-A514-581D3804011B}" srcOrd="0" destOrd="0" parTransId="{3ED74E85-D0E6-496E-B644-0A7016A29204}" sibTransId="{3BB3634F-F4F0-4BF3-BCB6-B4C0237592EC}"/>
    <dgm:cxn modelId="{27C32486-5BD2-47CD-BE00-50FF6E536285}" srcId="{7E42612C-2006-43F6-925F-A5B44328C45F}" destId="{01BCD0C0-DB93-4DD5-B9F9-DDEF40F41306}" srcOrd="3" destOrd="0" parTransId="{7FF1998E-57C6-4593-BF3A-7009F1433C27}" sibTransId="{C92A73E8-BA44-42EA-956C-E9FE7C7BD00F}"/>
    <dgm:cxn modelId="{93DC5FA9-F121-4FD0-8AC6-C259FCD6DCC9}" type="presOf" srcId="{94A7B5B3-F3C0-4018-A3AE-C7E40345CF9F}" destId="{A8765F50-CF6F-4FC0-BDFF-73F5FA75C0F9}" srcOrd="0" destOrd="0" presId="urn:microsoft.com/office/officeart/2018/2/layout/IconVerticalSolidList"/>
    <dgm:cxn modelId="{7A54B2BC-866E-4E43-908B-56E70645A479}" type="presOf" srcId="{7E42612C-2006-43F6-925F-A5B44328C45F}" destId="{08E03F40-E7D0-4D6F-9E0F-5118A10F0826}" srcOrd="0" destOrd="0" presId="urn:microsoft.com/office/officeart/2018/2/layout/IconVerticalSolidList"/>
    <dgm:cxn modelId="{39CE87D4-217C-4FB9-A13C-BF2CC00E636E}" type="presOf" srcId="{050D9DCD-3DD3-4F3C-A39F-8EB39354168C}" destId="{0AFEA666-C491-4510-A708-934D783AD5F9}" srcOrd="0" destOrd="0" presId="urn:microsoft.com/office/officeart/2018/2/layout/IconVerticalSolidList"/>
    <dgm:cxn modelId="{687C9EE6-4ADA-44DD-A838-6DE799D3B0DB}" type="presOf" srcId="{01BCD0C0-DB93-4DD5-B9F9-DDEF40F41306}" destId="{B85D5E90-20AD-4092-933F-73F5053B58EB}" srcOrd="0" destOrd="0" presId="urn:microsoft.com/office/officeart/2018/2/layout/IconVerticalSolidList"/>
    <dgm:cxn modelId="{5B6D5A22-9B08-4817-A343-820DBB21C50E}" type="presParOf" srcId="{08E03F40-E7D0-4D6F-9E0F-5118A10F0826}" destId="{F1837F49-33EB-45D0-8B8A-FF389FE677B8}" srcOrd="0" destOrd="0" presId="urn:microsoft.com/office/officeart/2018/2/layout/IconVerticalSolidList"/>
    <dgm:cxn modelId="{06B86038-9BA0-4BA5-B7C6-C9FE6990ECC7}" type="presParOf" srcId="{F1837F49-33EB-45D0-8B8A-FF389FE677B8}" destId="{06316AED-D6DC-49C5-8D7A-D20F11CB8213}" srcOrd="0" destOrd="0" presId="urn:microsoft.com/office/officeart/2018/2/layout/IconVerticalSolidList"/>
    <dgm:cxn modelId="{B6B6CFD9-6FB5-46FC-8BDE-A1E7DDF5E735}" type="presParOf" srcId="{F1837F49-33EB-45D0-8B8A-FF389FE677B8}" destId="{8FED7168-9B32-4F11-828D-4FF68076E488}" srcOrd="1" destOrd="0" presId="urn:microsoft.com/office/officeart/2018/2/layout/IconVerticalSolidList"/>
    <dgm:cxn modelId="{BA6B981C-94BB-4B34-8642-4F57ACBDB51A}" type="presParOf" srcId="{F1837F49-33EB-45D0-8B8A-FF389FE677B8}" destId="{26635D6E-9CC2-4383-9ADF-CAF19B840380}" srcOrd="2" destOrd="0" presId="urn:microsoft.com/office/officeart/2018/2/layout/IconVerticalSolidList"/>
    <dgm:cxn modelId="{AA3F6C4D-B6C8-48E2-974F-9C60D741D6D3}" type="presParOf" srcId="{F1837F49-33EB-45D0-8B8A-FF389FE677B8}" destId="{409A8387-CED7-408C-A816-06F41E6684B1}" srcOrd="3" destOrd="0" presId="urn:microsoft.com/office/officeart/2018/2/layout/IconVerticalSolidList"/>
    <dgm:cxn modelId="{B3020D84-7B21-47AD-BD72-F81652DB67A3}" type="presParOf" srcId="{08E03F40-E7D0-4D6F-9E0F-5118A10F0826}" destId="{DB1563F8-FFE0-4CBF-B9C3-17AA8952A5AD}" srcOrd="1" destOrd="0" presId="urn:microsoft.com/office/officeart/2018/2/layout/IconVerticalSolidList"/>
    <dgm:cxn modelId="{3321BFD5-788F-4EA9-BE48-64C531E924A2}" type="presParOf" srcId="{08E03F40-E7D0-4D6F-9E0F-5118A10F0826}" destId="{D721091D-3C39-4227-938D-7D6473EAF692}" srcOrd="2" destOrd="0" presId="urn:microsoft.com/office/officeart/2018/2/layout/IconVerticalSolidList"/>
    <dgm:cxn modelId="{7FA2B4CD-CEA5-4FCC-89AC-195E93DFCB9F}" type="presParOf" srcId="{D721091D-3C39-4227-938D-7D6473EAF692}" destId="{ED9EB511-DB86-4EAD-9130-AD595A879483}" srcOrd="0" destOrd="0" presId="urn:microsoft.com/office/officeart/2018/2/layout/IconVerticalSolidList"/>
    <dgm:cxn modelId="{5262DB3F-43D7-4736-96D0-4EE42C131DF5}" type="presParOf" srcId="{D721091D-3C39-4227-938D-7D6473EAF692}" destId="{D833FE92-D97C-4A11-BBA4-A78733932919}" srcOrd="1" destOrd="0" presId="urn:microsoft.com/office/officeart/2018/2/layout/IconVerticalSolidList"/>
    <dgm:cxn modelId="{AD4E8EED-942B-4880-AC4D-97886905A3E3}" type="presParOf" srcId="{D721091D-3C39-4227-938D-7D6473EAF692}" destId="{93305C93-BABF-4474-961E-EDCD908625FC}" srcOrd="2" destOrd="0" presId="urn:microsoft.com/office/officeart/2018/2/layout/IconVerticalSolidList"/>
    <dgm:cxn modelId="{DA8D809A-974B-4EEE-B516-2B97FD994A85}" type="presParOf" srcId="{D721091D-3C39-4227-938D-7D6473EAF692}" destId="{769056D7-99CE-4B53-94BB-262A3415EB5C}" srcOrd="3" destOrd="0" presId="urn:microsoft.com/office/officeart/2018/2/layout/IconVerticalSolidList"/>
    <dgm:cxn modelId="{1FAAA699-A918-4C61-82C4-0F00961AE065}" type="presParOf" srcId="{08E03F40-E7D0-4D6F-9E0F-5118A10F0826}" destId="{48043F4E-5F24-42EB-AF70-E1BAD5D0884A}" srcOrd="3" destOrd="0" presId="urn:microsoft.com/office/officeart/2018/2/layout/IconVerticalSolidList"/>
    <dgm:cxn modelId="{159CFC2F-DFC9-4C11-A8D8-3E2766401ABD}" type="presParOf" srcId="{08E03F40-E7D0-4D6F-9E0F-5118A10F0826}" destId="{36C75F60-8188-4725-AEE9-99F489B76BE5}" srcOrd="4" destOrd="0" presId="urn:microsoft.com/office/officeart/2018/2/layout/IconVerticalSolidList"/>
    <dgm:cxn modelId="{549556BD-5197-462F-80A8-CF188F8DF85C}" type="presParOf" srcId="{36C75F60-8188-4725-AEE9-99F489B76BE5}" destId="{FE734894-5138-43F8-BDD8-35EB27142891}" srcOrd="0" destOrd="0" presId="urn:microsoft.com/office/officeart/2018/2/layout/IconVerticalSolidList"/>
    <dgm:cxn modelId="{A4D60376-97BA-400C-B763-DBE8CAA29D73}" type="presParOf" srcId="{36C75F60-8188-4725-AEE9-99F489B76BE5}" destId="{0CBDDC17-2CFD-4129-BED7-CE70BC901830}" srcOrd="1" destOrd="0" presId="urn:microsoft.com/office/officeart/2018/2/layout/IconVerticalSolidList"/>
    <dgm:cxn modelId="{8D378F83-1A7F-400B-89AE-4A17AB291941}" type="presParOf" srcId="{36C75F60-8188-4725-AEE9-99F489B76BE5}" destId="{05516BBA-B1F8-4DC8-B72C-4753950EEAF2}" srcOrd="2" destOrd="0" presId="urn:microsoft.com/office/officeart/2018/2/layout/IconVerticalSolidList"/>
    <dgm:cxn modelId="{62E84542-81F7-4ACD-AB4B-099E1AFAA194}" type="presParOf" srcId="{36C75F60-8188-4725-AEE9-99F489B76BE5}" destId="{8C0B078B-A4AB-4489-9FAF-51B993DBE79A}" srcOrd="3" destOrd="0" presId="urn:microsoft.com/office/officeart/2018/2/layout/IconVerticalSolidList"/>
    <dgm:cxn modelId="{B4F75DFA-98F1-4027-A937-DD57290D1281}" type="presParOf" srcId="{08E03F40-E7D0-4D6F-9E0F-5118A10F0826}" destId="{67BE177D-DDFD-4588-9B67-37FBB54779AD}" srcOrd="5" destOrd="0" presId="urn:microsoft.com/office/officeart/2018/2/layout/IconVerticalSolidList"/>
    <dgm:cxn modelId="{41F77B98-F502-4ACC-A561-2078DFC5B4FA}" type="presParOf" srcId="{08E03F40-E7D0-4D6F-9E0F-5118A10F0826}" destId="{644A3C82-54DA-43CD-9887-41C0E30F5895}" srcOrd="6" destOrd="0" presId="urn:microsoft.com/office/officeart/2018/2/layout/IconVerticalSolidList"/>
    <dgm:cxn modelId="{86D33132-6FA6-457C-B228-A508E8F4988A}" type="presParOf" srcId="{644A3C82-54DA-43CD-9887-41C0E30F5895}" destId="{9916CC15-AE74-4C6F-BE6C-A438AAF01D94}" srcOrd="0" destOrd="0" presId="urn:microsoft.com/office/officeart/2018/2/layout/IconVerticalSolidList"/>
    <dgm:cxn modelId="{39754855-A2CD-45BC-93E9-5031760208F5}" type="presParOf" srcId="{644A3C82-54DA-43CD-9887-41C0E30F5895}" destId="{D0AA06B8-450E-403E-9E5D-5234D30B4BCB}" srcOrd="1" destOrd="0" presId="urn:microsoft.com/office/officeart/2018/2/layout/IconVerticalSolidList"/>
    <dgm:cxn modelId="{571F445F-38ED-476B-8382-8E08E7E92B75}" type="presParOf" srcId="{644A3C82-54DA-43CD-9887-41C0E30F5895}" destId="{68BC8807-BA9F-45A4-B648-20F8EEBCC42C}" srcOrd="2" destOrd="0" presId="urn:microsoft.com/office/officeart/2018/2/layout/IconVerticalSolidList"/>
    <dgm:cxn modelId="{938AEA1C-7960-40DB-827A-FE9B58946D9E}" type="presParOf" srcId="{644A3C82-54DA-43CD-9887-41C0E30F5895}" destId="{B85D5E90-20AD-4092-933F-73F5053B58EB}" srcOrd="3" destOrd="0" presId="urn:microsoft.com/office/officeart/2018/2/layout/IconVerticalSolidList"/>
    <dgm:cxn modelId="{4F901350-2AC9-435F-803A-4FC3FAEB8C96}" type="presParOf" srcId="{08E03F40-E7D0-4D6F-9E0F-5118A10F0826}" destId="{F0B65AC9-D7C1-495D-A394-86B1DA1C9436}" srcOrd="7" destOrd="0" presId="urn:microsoft.com/office/officeart/2018/2/layout/IconVerticalSolidList"/>
    <dgm:cxn modelId="{55E04774-2AF4-49A9-B0D6-93490AC7D81F}" type="presParOf" srcId="{08E03F40-E7D0-4D6F-9E0F-5118A10F0826}" destId="{CEE295CC-38B1-4FF7-A048-2233DF73CB67}" srcOrd="8" destOrd="0" presId="urn:microsoft.com/office/officeart/2018/2/layout/IconVerticalSolidList"/>
    <dgm:cxn modelId="{E3F7D89D-B283-495B-A2B8-8E5D725E00A3}" type="presParOf" srcId="{CEE295CC-38B1-4FF7-A048-2233DF73CB67}" destId="{D478642A-92B9-49C2-9769-6B06E825DC51}" srcOrd="0" destOrd="0" presId="urn:microsoft.com/office/officeart/2018/2/layout/IconVerticalSolidList"/>
    <dgm:cxn modelId="{AF7E9B07-29C7-4D68-939E-F5A58B8B5733}" type="presParOf" srcId="{CEE295CC-38B1-4FF7-A048-2233DF73CB67}" destId="{436FC966-C5ED-4B4F-B630-7DD457F17E87}" srcOrd="1" destOrd="0" presId="urn:microsoft.com/office/officeart/2018/2/layout/IconVerticalSolidList"/>
    <dgm:cxn modelId="{BADB2B8C-B40A-4318-9EC9-B027C8EC76BD}" type="presParOf" srcId="{CEE295CC-38B1-4FF7-A048-2233DF73CB67}" destId="{97E03218-8278-4166-9408-D4997D4C76A5}" srcOrd="2" destOrd="0" presId="urn:microsoft.com/office/officeart/2018/2/layout/IconVerticalSolidList"/>
    <dgm:cxn modelId="{94737969-C12A-4A98-A07C-B027FD4A4106}" type="presParOf" srcId="{CEE295CC-38B1-4FF7-A048-2233DF73CB67}" destId="{0AFEA666-C491-4510-A708-934D783AD5F9}" srcOrd="3" destOrd="0" presId="urn:microsoft.com/office/officeart/2018/2/layout/IconVerticalSolidList"/>
    <dgm:cxn modelId="{62616EA7-1F77-4DEF-B3CA-EB7C6E2B9A51}" type="presParOf" srcId="{08E03F40-E7D0-4D6F-9E0F-5118A10F0826}" destId="{9A3A3743-1FB1-477D-9648-C6F8C9230A90}" srcOrd="9" destOrd="0" presId="urn:microsoft.com/office/officeart/2018/2/layout/IconVerticalSolidList"/>
    <dgm:cxn modelId="{D9EA39B2-8257-435B-97A1-8FE1E8D2F479}" type="presParOf" srcId="{08E03F40-E7D0-4D6F-9E0F-5118A10F0826}" destId="{6B0514FF-BCB2-4CA0-A67E-CECB056D9E78}" srcOrd="10" destOrd="0" presId="urn:microsoft.com/office/officeart/2018/2/layout/IconVerticalSolidList"/>
    <dgm:cxn modelId="{5D808A08-5C2A-466D-8B89-CDBA63C639D2}" type="presParOf" srcId="{6B0514FF-BCB2-4CA0-A67E-CECB056D9E78}" destId="{CE660388-BEC9-42E2-ADA7-8DE6720B9E98}" srcOrd="0" destOrd="0" presId="urn:microsoft.com/office/officeart/2018/2/layout/IconVerticalSolidList"/>
    <dgm:cxn modelId="{6AA03FE6-66C5-4537-991C-F8C8D8E8F3F0}" type="presParOf" srcId="{6B0514FF-BCB2-4CA0-A67E-CECB056D9E78}" destId="{84C98785-5E64-4240-997A-2F8C66AC95AD}" srcOrd="1" destOrd="0" presId="urn:microsoft.com/office/officeart/2018/2/layout/IconVerticalSolidList"/>
    <dgm:cxn modelId="{C908A335-933B-4049-A752-E491D04B01AE}" type="presParOf" srcId="{6B0514FF-BCB2-4CA0-A67E-CECB056D9E78}" destId="{5376A50A-D0E5-4E22-9165-D486D86889C9}" srcOrd="2" destOrd="0" presId="urn:microsoft.com/office/officeart/2018/2/layout/IconVerticalSolidList"/>
    <dgm:cxn modelId="{A3C18F2D-D0C3-4F9B-9233-04A901852D9A}" type="presParOf" srcId="{6B0514FF-BCB2-4CA0-A67E-CECB056D9E78}" destId="{A8765F50-CF6F-4FC0-BDFF-73F5FA75C0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A3147C-0CAD-47A6-A84F-050D70DB1B1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BF18B3B-C09E-42AD-87A5-D918EA60B637}">
      <dgm:prSet/>
      <dgm:spPr/>
      <dgm:t>
        <a:bodyPr/>
        <a:lstStyle/>
        <a:p>
          <a:r>
            <a:rPr lang="en-US"/>
            <a:t>Hessian is approximated.</a:t>
          </a:r>
        </a:p>
      </dgm:t>
    </dgm:pt>
    <dgm:pt modelId="{FAB32382-14F7-433E-B5D0-B466BE8CBD5B}" type="parTrans" cxnId="{2544E633-2219-45A1-8936-7679EC209F90}">
      <dgm:prSet/>
      <dgm:spPr/>
      <dgm:t>
        <a:bodyPr/>
        <a:lstStyle/>
        <a:p>
          <a:endParaRPr lang="en-US"/>
        </a:p>
      </dgm:t>
    </dgm:pt>
    <dgm:pt modelId="{FE4C5651-A93D-4F3C-9B59-8258CBC0E35A}" type="sibTrans" cxnId="{2544E633-2219-45A1-8936-7679EC209F90}">
      <dgm:prSet/>
      <dgm:spPr/>
      <dgm:t>
        <a:bodyPr/>
        <a:lstStyle/>
        <a:p>
          <a:endParaRPr lang="en-US"/>
        </a:p>
      </dgm:t>
    </dgm:pt>
    <dgm:pt modelId="{DB3C5926-8B1F-4A5C-B3D1-5581081D3C4F}">
      <dgm:prSet/>
      <dgm:spPr/>
      <dgm:t>
        <a:bodyPr/>
        <a:lstStyle/>
        <a:p>
          <a:r>
            <a:rPr lang="en-US"/>
            <a:t>Quasi-Newton method (Hessian is modified, but not updated from scratch).</a:t>
          </a:r>
        </a:p>
      </dgm:t>
    </dgm:pt>
    <dgm:pt modelId="{319A5366-373C-4346-B861-5B021B4ADF08}" type="parTrans" cxnId="{49B1CDEF-F945-461F-B429-71E17F139915}">
      <dgm:prSet/>
      <dgm:spPr/>
      <dgm:t>
        <a:bodyPr/>
        <a:lstStyle/>
        <a:p>
          <a:endParaRPr lang="en-US"/>
        </a:p>
      </dgm:t>
    </dgm:pt>
    <dgm:pt modelId="{CF66D986-DFBB-4E15-AEFA-A4151E9CDCB5}" type="sibTrans" cxnId="{49B1CDEF-F945-461F-B429-71E17F139915}">
      <dgm:prSet/>
      <dgm:spPr/>
      <dgm:t>
        <a:bodyPr/>
        <a:lstStyle/>
        <a:p>
          <a:endParaRPr lang="en-US"/>
        </a:p>
      </dgm:t>
    </dgm:pt>
    <dgm:pt modelId="{BA7ED0C4-A6C6-4577-AD0A-05D1EEA18E97}">
      <dgm:prSet/>
      <dgm:spPr/>
      <dgm:t>
        <a:bodyPr/>
        <a:lstStyle/>
        <a:p>
          <a:r>
            <a:rPr lang="en-US"/>
            <a:t>The secant equation.</a:t>
          </a:r>
        </a:p>
      </dgm:t>
    </dgm:pt>
    <dgm:pt modelId="{9320BF69-AF27-4446-A978-08415C1B33AA}" type="parTrans" cxnId="{9FEB9ED2-5764-421E-92B0-DDF234AFA690}">
      <dgm:prSet/>
      <dgm:spPr/>
      <dgm:t>
        <a:bodyPr/>
        <a:lstStyle/>
        <a:p>
          <a:endParaRPr lang="en-US"/>
        </a:p>
      </dgm:t>
    </dgm:pt>
    <dgm:pt modelId="{41E226D3-189F-4E10-B953-7D860AC26F63}" type="sibTrans" cxnId="{9FEB9ED2-5764-421E-92B0-DDF234AFA690}">
      <dgm:prSet/>
      <dgm:spPr/>
      <dgm:t>
        <a:bodyPr/>
        <a:lstStyle/>
        <a:p>
          <a:endParaRPr lang="en-US"/>
        </a:p>
      </dgm:t>
    </dgm:pt>
    <dgm:pt modelId="{8198B90E-57C7-46E4-B5FE-5B1E132603E1}">
      <dgm:prSet/>
      <dgm:spPr/>
      <dgm:t>
        <a:bodyPr/>
        <a:lstStyle/>
        <a:p>
          <a:r>
            <a:rPr lang="en-US"/>
            <a:t>The curvature condition.</a:t>
          </a:r>
        </a:p>
      </dgm:t>
    </dgm:pt>
    <dgm:pt modelId="{0BAD8785-93E4-4678-859A-0B9A061DA5AE}" type="parTrans" cxnId="{A827F956-401D-45DC-800D-D51CF5A08494}">
      <dgm:prSet/>
      <dgm:spPr/>
      <dgm:t>
        <a:bodyPr/>
        <a:lstStyle/>
        <a:p>
          <a:endParaRPr lang="en-US"/>
        </a:p>
      </dgm:t>
    </dgm:pt>
    <dgm:pt modelId="{F9CE79EE-4119-4E78-82AA-26675DB8F57C}" type="sibTrans" cxnId="{A827F956-401D-45DC-800D-D51CF5A08494}">
      <dgm:prSet/>
      <dgm:spPr/>
      <dgm:t>
        <a:bodyPr/>
        <a:lstStyle/>
        <a:p>
          <a:endParaRPr lang="en-US"/>
        </a:p>
      </dgm:t>
    </dgm:pt>
    <dgm:pt modelId="{5BB7AC2B-705A-480B-8AB5-3264019010B2}">
      <dgm:prSet/>
      <dgm:spPr/>
      <dgm:t>
        <a:bodyPr/>
        <a:lstStyle/>
        <a:p>
          <a:r>
            <a:rPr lang="en-US"/>
            <a:t>Line search for finding the new point.</a:t>
          </a:r>
        </a:p>
      </dgm:t>
    </dgm:pt>
    <dgm:pt modelId="{B92F38B9-FC46-4992-83EF-FC3B5D55064E}" type="parTrans" cxnId="{E3FE790F-36B1-4954-9674-74B79FF37952}">
      <dgm:prSet/>
      <dgm:spPr/>
      <dgm:t>
        <a:bodyPr/>
        <a:lstStyle/>
        <a:p>
          <a:endParaRPr lang="en-US"/>
        </a:p>
      </dgm:t>
    </dgm:pt>
    <dgm:pt modelId="{01C370E5-3D18-49EE-B720-0EF590FB1C7B}" type="sibTrans" cxnId="{E3FE790F-36B1-4954-9674-74B79FF37952}">
      <dgm:prSet/>
      <dgm:spPr/>
      <dgm:t>
        <a:bodyPr/>
        <a:lstStyle/>
        <a:p>
          <a:endParaRPr lang="en-US"/>
        </a:p>
      </dgm:t>
    </dgm:pt>
    <dgm:pt modelId="{795CE964-B9FE-4030-AC58-5400B3C0B47B}" type="pres">
      <dgm:prSet presAssocID="{95A3147C-0CAD-47A6-A84F-050D70DB1B11}" presName="vert0" presStyleCnt="0">
        <dgm:presLayoutVars>
          <dgm:dir/>
          <dgm:animOne val="branch"/>
          <dgm:animLvl val="lvl"/>
        </dgm:presLayoutVars>
      </dgm:prSet>
      <dgm:spPr/>
    </dgm:pt>
    <dgm:pt modelId="{B2E183B2-4BFC-44E5-B77C-9398E39AA572}" type="pres">
      <dgm:prSet presAssocID="{6BF18B3B-C09E-42AD-87A5-D918EA60B637}" presName="thickLine" presStyleLbl="alignNode1" presStyleIdx="0" presStyleCnt="5"/>
      <dgm:spPr/>
    </dgm:pt>
    <dgm:pt modelId="{027CCD7A-771D-4151-8FE2-5AE4B9053F46}" type="pres">
      <dgm:prSet presAssocID="{6BF18B3B-C09E-42AD-87A5-D918EA60B637}" presName="horz1" presStyleCnt="0"/>
      <dgm:spPr/>
    </dgm:pt>
    <dgm:pt modelId="{ACE1A4C4-4F7B-4EF2-BA5C-D7C727B5DFD9}" type="pres">
      <dgm:prSet presAssocID="{6BF18B3B-C09E-42AD-87A5-D918EA60B637}" presName="tx1" presStyleLbl="revTx" presStyleIdx="0" presStyleCnt="5"/>
      <dgm:spPr/>
    </dgm:pt>
    <dgm:pt modelId="{19410714-8191-4B5F-AB63-584843FEF4FF}" type="pres">
      <dgm:prSet presAssocID="{6BF18B3B-C09E-42AD-87A5-D918EA60B637}" presName="vert1" presStyleCnt="0"/>
      <dgm:spPr/>
    </dgm:pt>
    <dgm:pt modelId="{9E978910-1208-46E4-A238-487B728153CF}" type="pres">
      <dgm:prSet presAssocID="{DB3C5926-8B1F-4A5C-B3D1-5581081D3C4F}" presName="thickLine" presStyleLbl="alignNode1" presStyleIdx="1" presStyleCnt="5"/>
      <dgm:spPr/>
    </dgm:pt>
    <dgm:pt modelId="{536E8FB9-4CC0-4E59-BE5F-1D14E8C85B28}" type="pres">
      <dgm:prSet presAssocID="{DB3C5926-8B1F-4A5C-B3D1-5581081D3C4F}" presName="horz1" presStyleCnt="0"/>
      <dgm:spPr/>
    </dgm:pt>
    <dgm:pt modelId="{88843DD2-46A2-44AA-A44A-2D6ABB6A789B}" type="pres">
      <dgm:prSet presAssocID="{DB3C5926-8B1F-4A5C-B3D1-5581081D3C4F}" presName="tx1" presStyleLbl="revTx" presStyleIdx="1" presStyleCnt="5"/>
      <dgm:spPr/>
    </dgm:pt>
    <dgm:pt modelId="{3645036D-416D-4636-99AC-5E02333B5BE8}" type="pres">
      <dgm:prSet presAssocID="{DB3C5926-8B1F-4A5C-B3D1-5581081D3C4F}" presName="vert1" presStyleCnt="0"/>
      <dgm:spPr/>
    </dgm:pt>
    <dgm:pt modelId="{0CC84C6D-D0FF-47A3-8AEC-FDA1941A8AD7}" type="pres">
      <dgm:prSet presAssocID="{BA7ED0C4-A6C6-4577-AD0A-05D1EEA18E97}" presName="thickLine" presStyleLbl="alignNode1" presStyleIdx="2" presStyleCnt="5"/>
      <dgm:spPr/>
    </dgm:pt>
    <dgm:pt modelId="{11114AD9-2AD8-4FDA-B90C-3EF5EA1121B6}" type="pres">
      <dgm:prSet presAssocID="{BA7ED0C4-A6C6-4577-AD0A-05D1EEA18E97}" presName="horz1" presStyleCnt="0"/>
      <dgm:spPr/>
    </dgm:pt>
    <dgm:pt modelId="{EA56BC65-7C35-4A97-BE97-1760AA782C1C}" type="pres">
      <dgm:prSet presAssocID="{BA7ED0C4-A6C6-4577-AD0A-05D1EEA18E97}" presName="tx1" presStyleLbl="revTx" presStyleIdx="2" presStyleCnt="5"/>
      <dgm:spPr/>
    </dgm:pt>
    <dgm:pt modelId="{0690E8A2-431E-43A2-83AF-7201AE0A4BEC}" type="pres">
      <dgm:prSet presAssocID="{BA7ED0C4-A6C6-4577-AD0A-05D1EEA18E97}" presName="vert1" presStyleCnt="0"/>
      <dgm:spPr/>
    </dgm:pt>
    <dgm:pt modelId="{2CA63CFE-7D97-4985-967B-095EE9AD06E2}" type="pres">
      <dgm:prSet presAssocID="{8198B90E-57C7-46E4-B5FE-5B1E132603E1}" presName="thickLine" presStyleLbl="alignNode1" presStyleIdx="3" presStyleCnt="5"/>
      <dgm:spPr/>
    </dgm:pt>
    <dgm:pt modelId="{9D519F44-94AF-4C5F-89D1-731F6C4B55E2}" type="pres">
      <dgm:prSet presAssocID="{8198B90E-57C7-46E4-B5FE-5B1E132603E1}" presName="horz1" presStyleCnt="0"/>
      <dgm:spPr/>
    </dgm:pt>
    <dgm:pt modelId="{CB586FDB-688B-459B-97B9-5D725087603A}" type="pres">
      <dgm:prSet presAssocID="{8198B90E-57C7-46E4-B5FE-5B1E132603E1}" presName="tx1" presStyleLbl="revTx" presStyleIdx="3" presStyleCnt="5"/>
      <dgm:spPr/>
    </dgm:pt>
    <dgm:pt modelId="{A76AA260-5B7A-4F1B-89C2-1D11E499667B}" type="pres">
      <dgm:prSet presAssocID="{8198B90E-57C7-46E4-B5FE-5B1E132603E1}" presName="vert1" presStyleCnt="0"/>
      <dgm:spPr/>
    </dgm:pt>
    <dgm:pt modelId="{83F8EB60-235D-427F-BF69-323376BE6D3E}" type="pres">
      <dgm:prSet presAssocID="{5BB7AC2B-705A-480B-8AB5-3264019010B2}" presName="thickLine" presStyleLbl="alignNode1" presStyleIdx="4" presStyleCnt="5"/>
      <dgm:spPr/>
    </dgm:pt>
    <dgm:pt modelId="{25CB2962-8CD5-4540-BD05-0823F77986D6}" type="pres">
      <dgm:prSet presAssocID="{5BB7AC2B-705A-480B-8AB5-3264019010B2}" presName="horz1" presStyleCnt="0"/>
      <dgm:spPr/>
    </dgm:pt>
    <dgm:pt modelId="{E8C5FE54-03A3-4FE4-8F27-8DA4D2819DFA}" type="pres">
      <dgm:prSet presAssocID="{5BB7AC2B-705A-480B-8AB5-3264019010B2}" presName="tx1" presStyleLbl="revTx" presStyleIdx="4" presStyleCnt="5"/>
      <dgm:spPr/>
    </dgm:pt>
    <dgm:pt modelId="{A0414382-01D1-47BA-AD51-7050CD67DEE1}" type="pres">
      <dgm:prSet presAssocID="{5BB7AC2B-705A-480B-8AB5-3264019010B2}" presName="vert1" presStyleCnt="0"/>
      <dgm:spPr/>
    </dgm:pt>
  </dgm:ptLst>
  <dgm:cxnLst>
    <dgm:cxn modelId="{3CCB010C-8D44-4987-A849-C095978C39C7}" type="presOf" srcId="{6BF18B3B-C09E-42AD-87A5-D918EA60B637}" destId="{ACE1A4C4-4F7B-4EF2-BA5C-D7C727B5DFD9}" srcOrd="0" destOrd="0" presId="urn:microsoft.com/office/officeart/2008/layout/LinedList"/>
    <dgm:cxn modelId="{EB2B650F-5F1F-4F70-83EF-5B0EF8E3BB5A}" type="presOf" srcId="{8198B90E-57C7-46E4-B5FE-5B1E132603E1}" destId="{CB586FDB-688B-459B-97B9-5D725087603A}" srcOrd="0" destOrd="0" presId="urn:microsoft.com/office/officeart/2008/layout/LinedList"/>
    <dgm:cxn modelId="{27584E0F-F256-43B1-8B62-7EF41A3996D2}" type="presOf" srcId="{5BB7AC2B-705A-480B-8AB5-3264019010B2}" destId="{E8C5FE54-03A3-4FE4-8F27-8DA4D2819DFA}" srcOrd="0" destOrd="0" presId="urn:microsoft.com/office/officeart/2008/layout/LinedList"/>
    <dgm:cxn modelId="{E3FE790F-36B1-4954-9674-74B79FF37952}" srcId="{95A3147C-0CAD-47A6-A84F-050D70DB1B11}" destId="{5BB7AC2B-705A-480B-8AB5-3264019010B2}" srcOrd="4" destOrd="0" parTransId="{B92F38B9-FC46-4992-83EF-FC3B5D55064E}" sibTransId="{01C370E5-3D18-49EE-B720-0EF590FB1C7B}"/>
    <dgm:cxn modelId="{2544E633-2219-45A1-8936-7679EC209F90}" srcId="{95A3147C-0CAD-47A6-A84F-050D70DB1B11}" destId="{6BF18B3B-C09E-42AD-87A5-D918EA60B637}" srcOrd="0" destOrd="0" parTransId="{FAB32382-14F7-433E-B5D0-B466BE8CBD5B}" sibTransId="{FE4C5651-A93D-4F3C-9B59-8258CBC0E35A}"/>
    <dgm:cxn modelId="{D5366E63-FECD-45FC-9F06-7EE8EEC61C2D}" type="presOf" srcId="{BA7ED0C4-A6C6-4577-AD0A-05D1EEA18E97}" destId="{EA56BC65-7C35-4A97-BE97-1760AA782C1C}" srcOrd="0" destOrd="0" presId="urn:microsoft.com/office/officeart/2008/layout/LinedList"/>
    <dgm:cxn modelId="{A827F956-401D-45DC-800D-D51CF5A08494}" srcId="{95A3147C-0CAD-47A6-A84F-050D70DB1B11}" destId="{8198B90E-57C7-46E4-B5FE-5B1E132603E1}" srcOrd="3" destOrd="0" parTransId="{0BAD8785-93E4-4678-859A-0B9A061DA5AE}" sibTransId="{F9CE79EE-4119-4E78-82AA-26675DB8F57C}"/>
    <dgm:cxn modelId="{A2CB5B98-EADF-466C-8DFF-6007CB353B07}" type="presOf" srcId="{95A3147C-0CAD-47A6-A84F-050D70DB1B11}" destId="{795CE964-B9FE-4030-AC58-5400B3C0B47B}" srcOrd="0" destOrd="0" presId="urn:microsoft.com/office/officeart/2008/layout/LinedList"/>
    <dgm:cxn modelId="{368E6FA6-FB02-491F-B1C5-EA61F63B26AB}" type="presOf" srcId="{DB3C5926-8B1F-4A5C-B3D1-5581081D3C4F}" destId="{88843DD2-46A2-44AA-A44A-2D6ABB6A789B}" srcOrd="0" destOrd="0" presId="urn:microsoft.com/office/officeart/2008/layout/LinedList"/>
    <dgm:cxn modelId="{9FEB9ED2-5764-421E-92B0-DDF234AFA690}" srcId="{95A3147C-0CAD-47A6-A84F-050D70DB1B11}" destId="{BA7ED0C4-A6C6-4577-AD0A-05D1EEA18E97}" srcOrd="2" destOrd="0" parTransId="{9320BF69-AF27-4446-A978-08415C1B33AA}" sibTransId="{41E226D3-189F-4E10-B953-7D860AC26F63}"/>
    <dgm:cxn modelId="{49B1CDEF-F945-461F-B429-71E17F139915}" srcId="{95A3147C-0CAD-47A6-A84F-050D70DB1B11}" destId="{DB3C5926-8B1F-4A5C-B3D1-5581081D3C4F}" srcOrd="1" destOrd="0" parTransId="{319A5366-373C-4346-B861-5B021B4ADF08}" sibTransId="{CF66D986-DFBB-4E15-AEFA-A4151E9CDCB5}"/>
    <dgm:cxn modelId="{8CAF2E52-B2AD-4902-BC9C-7A8FB7A63E8C}" type="presParOf" srcId="{795CE964-B9FE-4030-AC58-5400B3C0B47B}" destId="{B2E183B2-4BFC-44E5-B77C-9398E39AA572}" srcOrd="0" destOrd="0" presId="urn:microsoft.com/office/officeart/2008/layout/LinedList"/>
    <dgm:cxn modelId="{904C437E-22E6-4334-91EE-4626C004CD9A}" type="presParOf" srcId="{795CE964-B9FE-4030-AC58-5400B3C0B47B}" destId="{027CCD7A-771D-4151-8FE2-5AE4B9053F46}" srcOrd="1" destOrd="0" presId="urn:microsoft.com/office/officeart/2008/layout/LinedList"/>
    <dgm:cxn modelId="{C33B4320-7A80-4CBB-AF2D-3341209C8AA0}" type="presParOf" srcId="{027CCD7A-771D-4151-8FE2-5AE4B9053F46}" destId="{ACE1A4C4-4F7B-4EF2-BA5C-D7C727B5DFD9}" srcOrd="0" destOrd="0" presId="urn:microsoft.com/office/officeart/2008/layout/LinedList"/>
    <dgm:cxn modelId="{8705A5C5-4832-452C-B991-0A91482A7347}" type="presParOf" srcId="{027CCD7A-771D-4151-8FE2-5AE4B9053F46}" destId="{19410714-8191-4B5F-AB63-584843FEF4FF}" srcOrd="1" destOrd="0" presId="urn:microsoft.com/office/officeart/2008/layout/LinedList"/>
    <dgm:cxn modelId="{671717E3-8B5A-482C-ABC3-9B34CBAB07B0}" type="presParOf" srcId="{795CE964-B9FE-4030-AC58-5400B3C0B47B}" destId="{9E978910-1208-46E4-A238-487B728153CF}" srcOrd="2" destOrd="0" presId="urn:microsoft.com/office/officeart/2008/layout/LinedList"/>
    <dgm:cxn modelId="{2BE5EF75-9ED4-4948-AA2C-16558E962987}" type="presParOf" srcId="{795CE964-B9FE-4030-AC58-5400B3C0B47B}" destId="{536E8FB9-4CC0-4E59-BE5F-1D14E8C85B28}" srcOrd="3" destOrd="0" presId="urn:microsoft.com/office/officeart/2008/layout/LinedList"/>
    <dgm:cxn modelId="{6CF6744A-8D64-49DA-988A-70FD9273237C}" type="presParOf" srcId="{536E8FB9-4CC0-4E59-BE5F-1D14E8C85B28}" destId="{88843DD2-46A2-44AA-A44A-2D6ABB6A789B}" srcOrd="0" destOrd="0" presId="urn:microsoft.com/office/officeart/2008/layout/LinedList"/>
    <dgm:cxn modelId="{7DF6064C-7F9A-426D-8968-7B68EFEEC8BC}" type="presParOf" srcId="{536E8FB9-4CC0-4E59-BE5F-1D14E8C85B28}" destId="{3645036D-416D-4636-99AC-5E02333B5BE8}" srcOrd="1" destOrd="0" presId="urn:microsoft.com/office/officeart/2008/layout/LinedList"/>
    <dgm:cxn modelId="{F789D40A-7FF0-4D91-882F-254DCA344799}" type="presParOf" srcId="{795CE964-B9FE-4030-AC58-5400B3C0B47B}" destId="{0CC84C6D-D0FF-47A3-8AEC-FDA1941A8AD7}" srcOrd="4" destOrd="0" presId="urn:microsoft.com/office/officeart/2008/layout/LinedList"/>
    <dgm:cxn modelId="{3DD5465D-B9D4-4C8B-AE12-62898B85DBAC}" type="presParOf" srcId="{795CE964-B9FE-4030-AC58-5400B3C0B47B}" destId="{11114AD9-2AD8-4FDA-B90C-3EF5EA1121B6}" srcOrd="5" destOrd="0" presId="urn:microsoft.com/office/officeart/2008/layout/LinedList"/>
    <dgm:cxn modelId="{2F9FE4BC-EA00-48E8-BD9F-43C10EAEDB12}" type="presParOf" srcId="{11114AD9-2AD8-4FDA-B90C-3EF5EA1121B6}" destId="{EA56BC65-7C35-4A97-BE97-1760AA782C1C}" srcOrd="0" destOrd="0" presId="urn:microsoft.com/office/officeart/2008/layout/LinedList"/>
    <dgm:cxn modelId="{2F019F48-524D-4B8B-A373-B8691CC28FD5}" type="presParOf" srcId="{11114AD9-2AD8-4FDA-B90C-3EF5EA1121B6}" destId="{0690E8A2-431E-43A2-83AF-7201AE0A4BEC}" srcOrd="1" destOrd="0" presId="urn:microsoft.com/office/officeart/2008/layout/LinedList"/>
    <dgm:cxn modelId="{FB8EFFEE-23E6-4096-8B33-8518C9051BA8}" type="presParOf" srcId="{795CE964-B9FE-4030-AC58-5400B3C0B47B}" destId="{2CA63CFE-7D97-4985-967B-095EE9AD06E2}" srcOrd="6" destOrd="0" presId="urn:microsoft.com/office/officeart/2008/layout/LinedList"/>
    <dgm:cxn modelId="{BA55B14A-02C4-4E3D-AC2E-EB26FA5992FB}" type="presParOf" srcId="{795CE964-B9FE-4030-AC58-5400B3C0B47B}" destId="{9D519F44-94AF-4C5F-89D1-731F6C4B55E2}" srcOrd="7" destOrd="0" presId="urn:microsoft.com/office/officeart/2008/layout/LinedList"/>
    <dgm:cxn modelId="{3CCA515B-F95B-4C55-97C3-8562925F43C5}" type="presParOf" srcId="{9D519F44-94AF-4C5F-89D1-731F6C4B55E2}" destId="{CB586FDB-688B-459B-97B9-5D725087603A}" srcOrd="0" destOrd="0" presId="urn:microsoft.com/office/officeart/2008/layout/LinedList"/>
    <dgm:cxn modelId="{4A3DC291-C136-46F6-A2E3-7343988B692C}" type="presParOf" srcId="{9D519F44-94AF-4C5F-89D1-731F6C4B55E2}" destId="{A76AA260-5B7A-4F1B-89C2-1D11E499667B}" srcOrd="1" destOrd="0" presId="urn:microsoft.com/office/officeart/2008/layout/LinedList"/>
    <dgm:cxn modelId="{13691033-7524-4133-9AC7-33D6112AB31C}" type="presParOf" srcId="{795CE964-B9FE-4030-AC58-5400B3C0B47B}" destId="{83F8EB60-235D-427F-BF69-323376BE6D3E}" srcOrd="8" destOrd="0" presId="urn:microsoft.com/office/officeart/2008/layout/LinedList"/>
    <dgm:cxn modelId="{7DF5706E-7F8B-4CEF-9AAE-460EE5AB58EF}" type="presParOf" srcId="{795CE964-B9FE-4030-AC58-5400B3C0B47B}" destId="{25CB2962-8CD5-4540-BD05-0823F77986D6}" srcOrd="9" destOrd="0" presId="urn:microsoft.com/office/officeart/2008/layout/LinedList"/>
    <dgm:cxn modelId="{FDB27375-50D3-453D-93A0-C8B9F3A305CC}" type="presParOf" srcId="{25CB2962-8CD5-4540-BD05-0823F77986D6}" destId="{E8C5FE54-03A3-4FE4-8F27-8DA4D2819DFA}" srcOrd="0" destOrd="0" presId="urn:microsoft.com/office/officeart/2008/layout/LinedList"/>
    <dgm:cxn modelId="{F683FCF4-5784-439D-9989-C80B5CC464E8}" type="presParOf" srcId="{25CB2962-8CD5-4540-BD05-0823F77986D6}" destId="{A0414382-01D1-47BA-AD51-7050CD67DE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67AA45-4775-4429-A8EE-2F14A18EAD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72D23F-CBBA-4820-A841-BA1F52490C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recommended to be used for large problems.</a:t>
          </a:r>
        </a:p>
      </dgm:t>
    </dgm:pt>
    <dgm:pt modelId="{5ABB5542-E2E9-43A2-84E7-54894A7C4B60}" type="parTrans" cxnId="{E5D5948D-FF06-4FF8-84A0-C42A30D35B00}">
      <dgm:prSet/>
      <dgm:spPr/>
      <dgm:t>
        <a:bodyPr/>
        <a:lstStyle/>
        <a:p>
          <a:endParaRPr lang="en-US"/>
        </a:p>
      </dgm:t>
    </dgm:pt>
    <dgm:pt modelId="{5CC796D1-B315-4C50-AE31-9572DEE78ED5}" type="sibTrans" cxnId="{E5D5948D-FF06-4FF8-84A0-C42A30D35B00}">
      <dgm:prSet/>
      <dgm:spPr/>
      <dgm:t>
        <a:bodyPr/>
        <a:lstStyle/>
        <a:p>
          <a:endParaRPr lang="en-US"/>
        </a:p>
      </dgm:t>
    </dgm:pt>
    <dgm:pt modelId="{CCEEAF06-39CC-482B-8CAA-EEE51DD29E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Vectors that are conjugate to a matrix.</a:t>
          </a:r>
        </a:p>
      </dgm:t>
    </dgm:pt>
    <dgm:pt modelId="{A5392A37-FEC0-496E-AF5A-250824D4C098}" type="parTrans" cxnId="{5F96D732-2219-41ED-A0E2-6CF9BE2F7E93}">
      <dgm:prSet/>
      <dgm:spPr/>
      <dgm:t>
        <a:bodyPr/>
        <a:lstStyle/>
        <a:p>
          <a:endParaRPr lang="en-US"/>
        </a:p>
      </dgm:t>
    </dgm:pt>
    <dgm:pt modelId="{3CA171D5-F901-4ECB-A8AF-BA0AECA2305B}" type="sibTrans" cxnId="{5F96D732-2219-41ED-A0E2-6CF9BE2F7E93}">
      <dgm:prSet/>
      <dgm:spPr/>
      <dgm:t>
        <a:bodyPr/>
        <a:lstStyle/>
        <a:p>
          <a:endParaRPr lang="en-US"/>
        </a:p>
      </dgm:t>
    </dgm:pt>
    <dgm:pt modelId="{C2156FC1-EC86-4AF3-89BD-81B4DBC767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direction.</a:t>
          </a:r>
        </a:p>
      </dgm:t>
    </dgm:pt>
    <dgm:pt modelId="{D49F70AA-606D-4026-BBDE-AB7E11B2394B}" type="parTrans" cxnId="{8897F486-2919-4EA8-8250-0616026BB456}">
      <dgm:prSet/>
      <dgm:spPr/>
      <dgm:t>
        <a:bodyPr/>
        <a:lstStyle/>
        <a:p>
          <a:endParaRPr lang="en-US"/>
        </a:p>
      </dgm:t>
    </dgm:pt>
    <dgm:pt modelId="{B43B7B5F-26AC-4C3E-9EA5-EC9A16803860}" type="sibTrans" cxnId="{8897F486-2919-4EA8-8250-0616026BB456}">
      <dgm:prSet/>
      <dgm:spPr/>
      <dgm:t>
        <a:bodyPr/>
        <a:lstStyle/>
        <a:p>
          <a:endParaRPr lang="en-US"/>
        </a:p>
      </dgm:t>
    </dgm:pt>
    <dgm:pt modelId="{D20B481B-0A0B-461B-A0FC-4AC19224F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Displacement vector.</a:t>
          </a:r>
        </a:p>
      </dgm:t>
    </dgm:pt>
    <dgm:pt modelId="{7AEDCFE7-496A-4127-B98B-290D9AE40818}" type="parTrans" cxnId="{2E6CAC5E-5D1D-4DF8-89FE-181BABE5B9F7}">
      <dgm:prSet/>
      <dgm:spPr/>
      <dgm:t>
        <a:bodyPr/>
        <a:lstStyle/>
        <a:p>
          <a:endParaRPr lang="en-US"/>
        </a:p>
      </dgm:t>
    </dgm:pt>
    <dgm:pt modelId="{D5E88A6D-FE0D-4F47-A2D4-ED54BE5F21E5}" type="sibTrans" cxnId="{2E6CAC5E-5D1D-4DF8-89FE-181BABE5B9F7}">
      <dgm:prSet/>
      <dgm:spPr/>
      <dgm:t>
        <a:bodyPr/>
        <a:lstStyle/>
        <a:p>
          <a:endParaRPr lang="en-US"/>
        </a:p>
      </dgm:t>
    </dgm:pt>
    <dgm:pt modelId="{5DD9E181-F07B-41F1-8BBD-8E8B9CE58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Update the estimate.</a:t>
          </a:r>
        </a:p>
      </dgm:t>
    </dgm:pt>
    <dgm:pt modelId="{197C74A5-0A98-403E-A044-2F1BFDF425C1}" type="parTrans" cxnId="{A04B8B0E-BE0B-4396-8A0B-6BBD0C324C9E}">
      <dgm:prSet/>
      <dgm:spPr/>
      <dgm:t>
        <a:bodyPr/>
        <a:lstStyle/>
        <a:p>
          <a:endParaRPr lang="en-US"/>
        </a:p>
      </dgm:t>
    </dgm:pt>
    <dgm:pt modelId="{1C09D7F8-B789-4523-B826-443137755D85}" type="sibTrans" cxnId="{A04B8B0E-BE0B-4396-8A0B-6BBD0C324C9E}">
      <dgm:prSet/>
      <dgm:spPr/>
      <dgm:t>
        <a:bodyPr/>
        <a:lstStyle/>
        <a:p>
          <a:endParaRPr lang="en-US"/>
        </a:p>
      </dgm:t>
    </dgm:pt>
    <dgm:pt modelId="{430A4CA5-D168-4A13-BD44-FFB675857943}" type="pres">
      <dgm:prSet presAssocID="{FD67AA45-4775-4429-A8EE-2F14A18EAD44}" presName="root" presStyleCnt="0">
        <dgm:presLayoutVars>
          <dgm:dir/>
          <dgm:resizeHandles val="exact"/>
        </dgm:presLayoutVars>
      </dgm:prSet>
      <dgm:spPr/>
    </dgm:pt>
    <dgm:pt modelId="{1B788437-6424-4543-8204-AEAE54455F37}" type="pres">
      <dgm:prSet presAssocID="{A372D23F-CBBA-4820-A841-BA1F52490C30}" presName="compNode" presStyleCnt="0"/>
      <dgm:spPr/>
    </dgm:pt>
    <dgm:pt modelId="{56CBAF0D-2D76-4D7B-9EDB-00AD56C9AE99}" type="pres">
      <dgm:prSet presAssocID="{A372D23F-CBBA-4820-A841-BA1F52490C30}" presName="bgRect" presStyleLbl="bgShp" presStyleIdx="0" presStyleCnt="5"/>
      <dgm:spPr/>
    </dgm:pt>
    <dgm:pt modelId="{D3801B94-8D99-4BD5-93B7-3AAAF2F2200D}" type="pres">
      <dgm:prSet presAssocID="{A372D23F-CBBA-4820-A841-BA1F52490C3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B85DEB9-04A2-48B7-A989-AD68ADA30CF5}" type="pres">
      <dgm:prSet presAssocID="{A372D23F-CBBA-4820-A841-BA1F52490C30}" presName="spaceRect" presStyleCnt="0"/>
      <dgm:spPr/>
    </dgm:pt>
    <dgm:pt modelId="{750E27A9-F3ED-4945-99D4-B745DC69069B}" type="pres">
      <dgm:prSet presAssocID="{A372D23F-CBBA-4820-A841-BA1F52490C30}" presName="parTx" presStyleLbl="revTx" presStyleIdx="0" presStyleCnt="5">
        <dgm:presLayoutVars>
          <dgm:chMax val="0"/>
          <dgm:chPref val="0"/>
        </dgm:presLayoutVars>
      </dgm:prSet>
      <dgm:spPr/>
    </dgm:pt>
    <dgm:pt modelId="{C18A9527-AF9B-40E2-9D4A-A367D0AB771E}" type="pres">
      <dgm:prSet presAssocID="{5CC796D1-B315-4C50-AE31-9572DEE78ED5}" presName="sibTrans" presStyleCnt="0"/>
      <dgm:spPr/>
    </dgm:pt>
    <dgm:pt modelId="{6D9A041D-1CB4-42CD-80B9-2895539DF814}" type="pres">
      <dgm:prSet presAssocID="{CCEEAF06-39CC-482B-8CAA-EEE51DD29EB9}" presName="compNode" presStyleCnt="0"/>
      <dgm:spPr/>
    </dgm:pt>
    <dgm:pt modelId="{4DCC5CD5-D3B9-4D73-9540-35D33C7E11B5}" type="pres">
      <dgm:prSet presAssocID="{CCEEAF06-39CC-482B-8CAA-EEE51DD29EB9}" presName="bgRect" presStyleLbl="bgShp" presStyleIdx="1" presStyleCnt="5"/>
      <dgm:spPr/>
    </dgm:pt>
    <dgm:pt modelId="{3B887C3B-6ABD-4FA4-A9B6-8AE0526A0251}" type="pres">
      <dgm:prSet presAssocID="{CCEEAF06-39CC-482B-8CAA-EEE51DD29EB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627F1AC5-654B-498C-B133-88A3084DE5A0}" type="pres">
      <dgm:prSet presAssocID="{CCEEAF06-39CC-482B-8CAA-EEE51DD29EB9}" presName="spaceRect" presStyleCnt="0"/>
      <dgm:spPr/>
    </dgm:pt>
    <dgm:pt modelId="{9C151561-0EDA-472C-8B72-11F9E3B8A1B7}" type="pres">
      <dgm:prSet presAssocID="{CCEEAF06-39CC-482B-8CAA-EEE51DD29EB9}" presName="parTx" presStyleLbl="revTx" presStyleIdx="1" presStyleCnt="5">
        <dgm:presLayoutVars>
          <dgm:chMax val="0"/>
          <dgm:chPref val="0"/>
        </dgm:presLayoutVars>
      </dgm:prSet>
      <dgm:spPr/>
    </dgm:pt>
    <dgm:pt modelId="{CA812C79-587C-44C4-9B71-0CB9DE907EE6}" type="pres">
      <dgm:prSet presAssocID="{3CA171D5-F901-4ECB-A8AF-BA0AECA2305B}" presName="sibTrans" presStyleCnt="0"/>
      <dgm:spPr/>
    </dgm:pt>
    <dgm:pt modelId="{14C65C87-2273-4F4F-9095-2E87E531CD24}" type="pres">
      <dgm:prSet presAssocID="{C2156FC1-EC86-4AF3-89BD-81B4DBC7675E}" presName="compNode" presStyleCnt="0"/>
      <dgm:spPr/>
    </dgm:pt>
    <dgm:pt modelId="{79CCAE0E-6A34-42BD-9760-ECDC9EE24FD1}" type="pres">
      <dgm:prSet presAssocID="{C2156FC1-EC86-4AF3-89BD-81B4DBC7675E}" presName="bgRect" presStyleLbl="bgShp" presStyleIdx="2" presStyleCnt="5"/>
      <dgm:spPr/>
    </dgm:pt>
    <dgm:pt modelId="{AD53FFB7-5DF2-4EBE-9CED-232159F5B216}" type="pres">
      <dgm:prSet presAssocID="{C2156FC1-EC86-4AF3-89BD-81B4DBC7675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10E8F732-F9F9-4858-8EF3-C4B4EE7F0BE2}" type="pres">
      <dgm:prSet presAssocID="{C2156FC1-EC86-4AF3-89BD-81B4DBC7675E}" presName="spaceRect" presStyleCnt="0"/>
      <dgm:spPr/>
    </dgm:pt>
    <dgm:pt modelId="{9EC4C8D9-B6C8-43A0-9997-1C5DCA4043E8}" type="pres">
      <dgm:prSet presAssocID="{C2156FC1-EC86-4AF3-89BD-81B4DBC7675E}" presName="parTx" presStyleLbl="revTx" presStyleIdx="2" presStyleCnt="5">
        <dgm:presLayoutVars>
          <dgm:chMax val="0"/>
          <dgm:chPref val="0"/>
        </dgm:presLayoutVars>
      </dgm:prSet>
      <dgm:spPr/>
    </dgm:pt>
    <dgm:pt modelId="{F734A34F-6030-48AA-9D3A-30A4F0FE7BB6}" type="pres">
      <dgm:prSet presAssocID="{B43B7B5F-26AC-4C3E-9EA5-EC9A16803860}" presName="sibTrans" presStyleCnt="0"/>
      <dgm:spPr/>
    </dgm:pt>
    <dgm:pt modelId="{E5F14DF5-88B8-4004-96E4-774320C9A9AA}" type="pres">
      <dgm:prSet presAssocID="{D20B481B-0A0B-461B-A0FC-4AC19224F720}" presName="compNode" presStyleCnt="0"/>
      <dgm:spPr/>
    </dgm:pt>
    <dgm:pt modelId="{0B4D0B84-0CA5-4330-A0F7-ADA1CD417A91}" type="pres">
      <dgm:prSet presAssocID="{D20B481B-0A0B-461B-A0FC-4AC19224F720}" presName="bgRect" presStyleLbl="bgShp" presStyleIdx="3" presStyleCnt="5"/>
      <dgm:spPr/>
    </dgm:pt>
    <dgm:pt modelId="{4EA01734-3BB8-4004-AA83-197E23E68728}" type="pres">
      <dgm:prSet presAssocID="{D20B481B-0A0B-461B-A0FC-4AC19224F72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DAD2B85-34CD-47A2-84B6-AA389947CC8F}" type="pres">
      <dgm:prSet presAssocID="{D20B481B-0A0B-461B-A0FC-4AC19224F720}" presName="spaceRect" presStyleCnt="0"/>
      <dgm:spPr/>
    </dgm:pt>
    <dgm:pt modelId="{AB900CE4-7927-40AB-AE61-29A284EF5DFA}" type="pres">
      <dgm:prSet presAssocID="{D20B481B-0A0B-461B-A0FC-4AC19224F720}" presName="parTx" presStyleLbl="revTx" presStyleIdx="3" presStyleCnt="5">
        <dgm:presLayoutVars>
          <dgm:chMax val="0"/>
          <dgm:chPref val="0"/>
        </dgm:presLayoutVars>
      </dgm:prSet>
      <dgm:spPr/>
    </dgm:pt>
    <dgm:pt modelId="{2198A0E6-C28F-4D53-A353-35B61CDCA494}" type="pres">
      <dgm:prSet presAssocID="{D5E88A6D-FE0D-4F47-A2D4-ED54BE5F21E5}" presName="sibTrans" presStyleCnt="0"/>
      <dgm:spPr/>
    </dgm:pt>
    <dgm:pt modelId="{0727CD22-E064-4165-A5FB-0E53CA7A0CC3}" type="pres">
      <dgm:prSet presAssocID="{5DD9E181-F07B-41F1-8BBD-8E8B9CE583B5}" presName="compNode" presStyleCnt="0"/>
      <dgm:spPr/>
    </dgm:pt>
    <dgm:pt modelId="{54EB3C06-2387-48D6-92F9-163C0B84C406}" type="pres">
      <dgm:prSet presAssocID="{5DD9E181-F07B-41F1-8BBD-8E8B9CE583B5}" presName="bgRect" presStyleLbl="bgShp" presStyleIdx="4" presStyleCnt="5"/>
      <dgm:spPr/>
    </dgm:pt>
    <dgm:pt modelId="{1E971789-F139-4D56-A462-69BA00495D76}" type="pres">
      <dgm:prSet presAssocID="{5DD9E181-F07B-41F1-8BBD-8E8B9CE583B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DFA2DAA2-13DD-4A0E-9291-C8B48947295F}" type="pres">
      <dgm:prSet presAssocID="{5DD9E181-F07B-41F1-8BBD-8E8B9CE583B5}" presName="spaceRect" presStyleCnt="0"/>
      <dgm:spPr/>
    </dgm:pt>
    <dgm:pt modelId="{4EEC00B5-49EE-4957-AA21-6C9D0CC17032}" type="pres">
      <dgm:prSet presAssocID="{5DD9E181-F07B-41F1-8BBD-8E8B9CE583B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04B8B0E-BE0B-4396-8A0B-6BBD0C324C9E}" srcId="{FD67AA45-4775-4429-A8EE-2F14A18EAD44}" destId="{5DD9E181-F07B-41F1-8BBD-8E8B9CE583B5}" srcOrd="4" destOrd="0" parTransId="{197C74A5-0A98-403E-A044-2F1BFDF425C1}" sibTransId="{1C09D7F8-B789-4523-B826-443137755D85}"/>
    <dgm:cxn modelId="{B0FB1411-C3A5-4E06-8EA9-83B81B47E821}" type="presOf" srcId="{5DD9E181-F07B-41F1-8BBD-8E8B9CE583B5}" destId="{4EEC00B5-49EE-4957-AA21-6C9D0CC17032}" srcOrd="0" destOrd="0" presId="urn:microsoft.com/office/officeart/2018/2/layout/IconVerticalSolidList"/>
    <dgm:cxn modelId="{6E227C15-3E2B-4F43-942F-E008B80AC307}" type="presOf" srcId="{CCEEAF06-39CC-482B-8CAA-EEE51DD29EB9}" destId="{9C151561-0EDA-472C-8B72-11F9E3B8A1B7}" srcOrd="0" destOrd="0" presId="urn:microsoft.com/office/officeart/2018/2/layout/IconVerticalSolidList"/>
    <dgm:cxn modelId="{5F96D732-2219-41ED-A0E2-6CF9BE2F7E93}" srcId="{FD67AA45-4775-4429-A8EE-2F14A18EAD44}" destId="{CCEEAF06-39CC-482B-8CAA-EEE51DD29EB9}" srcOrd="1" destOrd="0" parTransId="{A5392A37-FEC0-496E-AF5A-250824D4C098}" sibTransId="{3CA171D5-F901-4ECB-A8AF-BA0AECA2305B}"/>
    <dgm:cxn modelId="{2E6CAC5E-5D1D-4DF8-89FE-181BABE5B9F7}" srcId="{FD67AA45-4775-4429-A8EE-2F14A18EAD44}" destId="{D20B481B-0A0B-461B-A0FC-4AC19224F720}" srcOrd="3" destOrd="0" parTransId="{7AEDCFE7-496A-4127-B98B-290D9AE40818}" sibTransId="{D5E88A6D-FE0D-4F47-A2D4-ED54BE5F21E5}"/>
    <dgm:cxn modelId="{AB633A56-5182-4A02-96EA-FFED73C98BD7}" type="presOf" srcId="{C2156FC1-EC86-4AF3-89BD-81B4DBC7675E}" destId="{9EC4C8D9-B6C8-43A0-9997-1C5DCA4043E8}" srcOrd="0" destOrd="0" presId="urn:microsoft.com/office/officeart/2018/2/layout/IconVerticalSolidList"/>
    <dgm:cxn modelId="{8897F486-2919-4EA8-8250-0616026BB456}" srcId="{FD67AA45-4775-4429-A8EE-2F14A18EAD44}" destId="{C2156FC1-EC86-4AF3-89BD-81B4DBC7675E}" srcOrd="2" destOrd="0" parTransId="{D49F70AA-606D-4026-BBDE-AB7E11B2394B}" sibTransId="{B43B7B5F-26AC-4C3E-9EA5-EC9A16803860}"/>
    <dgm:cxn modelId="{E5D5948D-FF06-4FF8-84A0-C42A30D35B00}" srcId="{FD67AA45-4775-4429-A8EE-2F14A18EAD44}" destId="{A372D23F-CBBA-4820-A841-BA1F52490C30}" srcOrd="0" destOrd="0" parTransId="{5ABB5542-E2E9-43A2-84E7-54894A7C4B60}" sibTransId="{5CC796D1-B315-4C50-AE31-9572DEE78ED5}"/>
    <dgm:cxn modelId="{21492096-49BF-4DBC-8D5F-21355CF3AEBC}" type="presOf" srcId="{A372D23F-CBBA-4820-A841-BA1F52490C30}" destId="{750E27A9-F3ED-4945-99D4-B745DC69069B}" srcOrd="0" destOrd="0" presId="urn:microsoft.com/office/officeart/2018/2/layout/IconVerticalSolidList"/>
    <dgm:cxn modelId="{1B7F259B-71EC-43B0-8AA5-D43BD4B2A352}" type="presOf" srcId="{FD67AA45-4775-4429-A8EE-2F14A18EAD44}" destId="{430A4CA5-D168-4A13-BD44-FFB675857943}" srcOrd="0" destOrd="0" presId="urn:microsoft.com/office/officeart/2018/2/layout/IconVerticalSolidList"/>
    <dgm:cxn modelId="{310CA3F9-5447-4B29-B9E3-D9F9354E1972}" type="presOf" srcId="{D20B481B-0A0B-461B-A0FC-4AC19224F720}" destId="{AB900CE4-7927-40AB-AE61-29A284EF5DFA}" srcOrd="0" destOrd="0" presId="urn:microsoft.com/office/officeart/2018/2/layout/IconVerticalSolidList"/>
    <dgm:cxn modelId="{2D7D44AD-8AE0-4BD0-888A-626133E43A0C}" type="presParOf" srcId="{430A4CA5-D168-4A13-BD44-FFB675857943}" destId="{1B788437-6424-4543-8204-AEAE54455F37}" srcOrd="0" destOrd="0" presId="urn:microsoft.com/office/officeart/2018/2/layout/IconVerticalSolidList"/>
    <dgm:cxn modelId="{CF7E6942-7C2A-4F6D-8C92-FD81D54B0156}" type="presParOf" srcId="{1B788437-6424-4543-8204-AEAE54455F37}" destId="{56CBAF0D-2D76-4D7B-9EDB-00AD56C9AE99}" srcOrd="0" destOrd="0" presId="urn:microsoft.com/office/officeart/2018/2/layout/IconVerticalSolidList"/>
    <dgm:cxn modelId="{182AC0DC-FE3D-44F7-B151-4314594DFDEA}" type="presParOf" srcId="{1B788437-6424-4543-8204-AEAE54455F37}" destId="{D3801B94-8D99-4BD5-93B7-3AAAF2F2200D}" srcOrd="1" destOrd="0" presId="urn:microsoft.com/office/officeart/2018/2/layout/IconVerticalSolidList"/>
    <dgm:cxn modelId="{166A2770-6030-4580-B699-3ABDB08A3B75}" type="presParOf" srcId="{1B788437-6424-4543-8204-AEAE54455F37}" destId="{AB85DEB9-04A2-48B7-A989-AD68ADA30CF5}" srcOrd="2" destOrd="0" presId="urn:microsoft.com/office/officeart/2018/2/layout/IconVerticalSolidList"/>
    <dgm:cxn modelId="{320DD7A6-1F28-45EF-8392-106B1664758A}" type="presParOf" srcId="{1B788437-6424-4543-8204-AEAE54455F37}" destId="{750E27A9-F3ED-4945-99D4-B745DC69069B}" srcOrd="3" destOrd="0" presId="urn:microsoft.com/office/officeart/2018/2/layout/IconVerticalSolidList"/>
    <dgm:cxn modelId="{A0B0A522-A791-49C0-8148-321B71B4E231}" type="presParOf" srcId="{430A4CA5-D168-4A13-BD44-FFB675857943}" destId="{C18A9527-AF9B-40E2-9D4A-A367D0AB771E}" srcOrd="1" destOrd="0" presId="urn:microsoft.com/office/officeart/2018/2/layout/IconVerticalSolidList"/>
    <dgm:cxn modelId="{F97CE503-4B99-48AA-A599-1CE970639431}" type="presParOf" srcId="{430A4CA5-D168-4A13-BD44-FFB675857943}" destId="{6D9A041D-1CB4-42CD-80B9-2895539DF814}" srcOrd="2" destOrd="0" presId="urn:microsoft.com/office/officeart/2018/2/layout/IconVerticalSolidList"/>
    <dgm:cxn modelId="{749F60F7-AB20-4C59-820D-B09F32123FF4}" type="presParOf" srcId="{6D9A041D-1CB4-42CD-80B9-2895539DF814}" destId="{4DCC5CD5-D3B9-4D73-9540-35D33C7E11B5}" srcOrd="0" destOrd="0" presId="urn:microsoft.com/office/officeart/2018/2/layout/IconVerticalSolidList"/>
    <dgm:cxn modelId="{D58A94B3-032C-4D9B-AC98-8EB21FD97C68}" type="presParOf" srcId="{6D9A041D-1CB4-42CD-80B9-2895539DF814}" destId="{3B887C3B-6ABD-4FA4-A9B6-8AE0526A0251}" srcOrd="1" destOrd="0" presId="urn:microsoft.com/office/officeart/2018/2/layout/IconVerticalSolidList"/>
    <dgm:cxn modelId="{62739971-E5F6-46B0-9B63-C34943196925}" type="presParOf" srcId="{6D9A041D-1CB4-42CD-80B9-2895539DF814}" destId="{627F1AC5-654B-498C-B133-88A3084DE5A0}" srcOrd="2" destOrd="0" presId="urn:microsoft.com/office/officeart/2018/2/layout/IconVerticalSolidList"/>
    <dgm:cxn modelId="{3A27C197-B537-4B97-972B-5CE46E2F9CCB}" type="presParOf" srcId="{6D9A041D-1CB4-42CD-80B9-2895539DF814}" destId="{9C151561-0EDA-472C-8B72-11F9E3B8A1B7}" srcOrd="3" destOrd="0" presId="urn:microsoft.com/office/officeart/2018/2/layout/IconVerticalSolidList"/>
    <dgm:cxn modelId="{661178F8-2E15-4D25-BBE5-FF408C09CCAB}" type="presParOf" srcId="{430A4CA5-D168-4A13-BD44-FFB675857943}" destId="{CA812C79-587C-44C4-9B71-0CB9DE907EE6}" srcOrd="3" destOrd="0" presId="urn:microsoft.com/office/officeart/2018/2/layout/IconVerticalSolidList"/>
    <dgm:cxn modelId="{F1D7D3FF-E8BA-4E89-BD1F-72EE52E6FF28}" type="presParOf" srcId="{430A4CA5-D168-4A13-BD44-FFB675857943}" destId="{14C65C87-2273-4F4F-9095-2E87E531CD24}" srcOrd="4" destOrd="0" presId="urn:microsoft.com/office/officeart/2018/2/layout/IconVerticalSolidList"/>
    <dgm:cxn modelId="{0C6853FC-D5E2-4E5E-916A-AB9ABC5AAEC0}" type="presParOf" srcId="{14C65C87-2273-4F4F-9095-2E87E531CD24}" destId="{79CCAE0E-6A34-42BD-9760-ECDC9EE24FD1}" srcOrd="0" destOrd="0" presId="urn:microsoft.com/office/officeart/2018/2/layout/IconVerticalSolidList"/>
    <dgm:cxn modelId="{5F8F8C5D-C43D-4219-BFF0-1C6A5774EF1D}" type="presParOf" srcId="{14C65C87-2273-4F4F-9095-2E87E531CD24}" destId="{AD53FFB7-5DF2-4EBE-9CED-232159F5B216}" srcOrd="1" destOrd="0" presId="urn:microsoft.com/office/officeart/2018/2/layout/IconVerticalSolidList"/>
    <dgm:cxn modelId="{18E9B01F-2DC1-48AB-9580-C20DCD1D987A}" type="presParOf" srcId="{14C65C87-2273-4F4F-9095-2E87E531CD24}" destId="{10E8F732-F9F9-4858-8EF3-C4B4EE7F0BE2}" srcOrd="2" destOrd="0" presId="urn:microsoft.com/office/officeart/2018/2/layout/IconVerticalSolidList"/>
    <dgm:cxn modelId="{69123219-5440-4918-9F45-0DAFB94614BD}" type="presParOf" srcId="{14C65C87-2273-4F4F-9095-2E87E531CD24}" destId="{9EC4C8D9-B6C8-43A0-9997-1C5DCA4043E8}" srcOrd="3" destOrd="0" presId="urn:microsoft.com/office/officeart/2018/2/layout/IconVerticalSolidList"/>
    <dgm:cxn modelId="{4D0449BD-F511-4F1B-9654-E4425CAC8851}" type="presParOf" srcId="{430A4CA5-D168-4A13-BD44-FFB675857943}" destId="{F734A34F-6030-48AA-9D3A-30A4F0FE7BB6}" srcOrd="5" destOrd="0" presId="urn:microsoft.com/office/officeart/2018/2/layout/IconVerticalSolidList"/>
    <dgm:cxn modelId="{69740614-4EDD-4D26-AE06-A1F805676DF8}" type="presParOf" srcId="{430A4CA5-D168-4A13-BD44-FFB675857943}" destId="{E5F14DF5-88B8-4004-96E4-774320C9A9AA}" srcOrd="6" destOrd="0" presId="urn:microsoft.com/office/officeart/2018/2/layout/IconVerticalSolidList"/>
    <dgm:cxn modelId="{98FA0290-6EEF-4D07-86CB-302481BFB9F6}" type="presParOf" srcId="{E5F14DF5-88B8-4004-96E4-774320C9A9AA}" destId="{0B4D0B84-0CA5-4330-A0F7-ADA1CD417A91}" srcOrd="0" destOrd="0" presId="urn:microsoft.com/office/officeart/2018/2/layout/IconVerticalSolidList"/>
    <dgm:cxn modelId="{B3AF4194-D46C-46FB-8E2D-50B1607C8539}" type="presParOf" srcId="{E5F14DF5-88B8-4004-96E4-774320C9A9AA}" destId="{4EA01734-3BB8-4004-AA83-197E23E68728}" srcOrd="1" destOrd="0" presId="urn:microsoft.com/office/officeart/2018/2/layout/IconVerticalSolidList"/>
    <dgm:cxn modelId="{3C9189C4-522B-48E7-94B9-D9EEB885202C}" type="presParOf" srcId="{E5F14DF5-88B8-4004-96E4-774320C9A9AA}" destId="{5DAD2B85-34CD-47A2-84B6-AA389947CC8F}" srcOrd="2" destOrd="0" presId="urn:microsoft.com/office/officeart/2018/2/layout/IconVerticalSolidList"/>
    <dgm:cxn modelId="{3CFE65D4-C975-4DE5-9B72-7F9A9CF7F9D6}" type="presParOf" srcId="{E5F14DF5-88B8-4004-96E4-774320C9A9AA}" destId="{AB900CE4-7927-40AB-AE61-29A284EF5DFA}" srcOrd="3" destOrd="0" presId="urn:microsoft.com/office/officeart/2018/2/layout/IconVerticalSolidList"/>
    <dgm:cxn modelId="{18E674F6-233F-404B-982D-A2FF75F17BA2}" type="presParOf" srcId="{430A4CA5-D168-4A13-BD44-FFB675857943}" destId="{2198A0E6-C28F-4D53-A353-35B61CDCA494}" srcOrd="7" destOrd="0" presId="urn:microsoft.com/office/officeart/2018/2/layout/IconVerticalSolidList"/>
    <dgm:cxn modelId="{C5690CE4-83C2-4F7F-AE12-10E0FA2D8B1A}" type="presParOf" srcId="{430A4CA5-D168-4A13-BD44-FFB675857943}" destId="{0727CD22-E064-4165-A5FB-0E53CA7A0CC3}" srcOrd="8" destOrd="0" presId="urn:microsoft.com/office/officeart/2018/2/layout/IconVerticalSolidList"/>
    <dgm:cxn modelId="{AE960A26-03B5-454D-BAC6-D8EA9E0CEA95}" type="presParOf" srcId="{0727CD22-E064-4165-A5FB-0E53CA7A0CC3}" destId="{54EB3C06-2387-48D6-92F9-163C0B84C406}" srcOrd="0" destOrd="0" presId="urn:microsoft.com/office/officeart/2018/2/layout/IconVerticalSolidList"/>
    <dgm:cxn modelId="{6790AE6F-88B8-4A28-B0ED-5AB53741D029}" type="presParOf" srcId="{0727CD22-E064-4165-A5FB-0E53CA7A0CC3}" destId="{1E971789-F139-4D56-A462-69BA00495D76}" srcOrd="1" destOrd="0" presId="urn:microsoft.com/office/officeart/2018/2/layout/IconVerticalSolidList"/>
    <dgm:cxn modelId="{874F5B78-B800-43DA-B451-2CEB6891A18A}" type="presParOf" srcId="{0727CD22-E064-4165-A5FB-0E53CA7A0CC3}" destId="{DFA2DAA2-13DD-4A0E-9291-C8B48947295F}" srcOrd="2" destOrd="0" presId="urn:microsoft.com/office/officeart/2018/2/layout/IconVerticalSolidList"/>
    <dgm:cxn modelId="{6E6F1B4D-59F0-453D-9332-5ABCAD41C004}" type="presParOf" srcId="{0727CD22-E064-4165-A5FB-0E53CA7A0CC3}" destId="{4EEC00B5-49EE-4957-AA21-6C9D0CC170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7AA1F1-CFB1-4026-93AE-DE41DC57817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36C70C-39A6-4C03-B530-6B11EF8D86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Recent iterations are used to compute Hessian.</a:t>
          </a:r>
        </a:p>
      </dgm:t>
    </dgm:pt>
    <dgm:pt modelId="{69AE9C90-93BB-42C1-87FA-FE8A8EE68B13}" type="parTrans" cxnId="{28CDF605-06E5-4F90-AAED-44B86840F6E0}">
      <dgm:prSet/>
      <dgm:spPr/>
      <dgm:t>
        <a:bodyPr/>
        <a:lstStyle/>
        <a:p>
          <a:endParaRPr lang="en-US"/>
        </a:p>
      </dgm:t>
    </dgm:pt>
    <dgm:pt modelId="{36C14C44-1DBD-4163-AB5D-BE658EE859B6}" type="sibTrans" cxnId="{28CDF605-06E5-4F90-AAED-44B86840F6E0}">
      <dgm:prSet/>
      <dgm:spPr/>
      <dgm:t>
        <a:bodyPr/>
        <a:lstStyle/>
        <a:p>
          <a:endParaRPr lang="en-US"/>
        </a:p>
      </dgm:t>
    </dgm:pt>
    <dgm:pt modelId="{9BD24A78-0DA5-4060-8D63-02C49C2007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box constraints.</a:t>
          </a:r>
        </a:p>
      </dgm:t>
    </dgm:pt>
    <dgm:pt modelId="{94B48635-3A6A-426B-94D7-F1FA984C0D54}" type="parTrans" cxnId="{02742EC6-9DC1-4CFF-9CC3-440EDD43E365}">
      <dgm:prSet/>
      <dgm:spPr/>
      <dgm:t>
        <a:bodyPr/>
        <a:lstStyle/>
        <a:p>
          <a:endParaRPr lang="en-US"/>
        </a:p>
      </dgm:t>
    </dgm:pt>
    <dgm:pt modelId="{83B0455C-813D-41DB-AEDB-7213CC5ED47F}" type="sibTrans" cxnId="{02742EC6-9DC1-4CFF-9CC3-440EDD43E365}">
      <dgm:prSet/>
      <dgm:spPr/>
      <dgm:t>
        <a:bodyPr/>
        <a:lstStyle/>
        <a:p>
          <a:endParaRPr lang="en-US"/>
        </a:p>
      </dgm:t>
    </dgm:pt>
    <dgm:pt modelId="{3B371B8E-3AB0-4DBE-8E87-04F92C24A2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 iterate, function, gradient, limited memory Hessian proxy.</a:t>
          </a:r>
        </a:p>
      </dgm:t>
    </dgm:pt>
    <dgm:pt modelId="{CB7A287D-4B0D-48BB-AD01-3B382ACD4F66}" type="parTrans" cxnId="{41DB0B6E-2757-4753-BA3E-5B611EC5E625}">
      <dgm:prSet/>
      <dgm:spPr/>
      <dgm:t>
        <a:bodyPr/>
        <a:lstStyle/>
        <a:p>
          <a:endParaRPr lang="en-US"/>
        </a:p>
      </dgm:t>
    </dgm:pt>
    <dgm:pt modelId="{904F04FB-E599-43E4-AAF9-1BA118550ABA}" type="sibTrans" cxnId="{41DB0B6E-2757-4753-BA3E-5B611EC5E625}">
      <dgm:prSet/>
      <dgm:spPr/>
      <dgm:t>
        <a:bodyPr/>
        <a:lstStyle/>
        <a:p>
          <a:endParaRPr lang="en-US"/>
        </a:p>
      </dgm:t>
    </dgm:pt>
    <dgm:pt modelId="{AA72B801-F8B9-4689-B3C1-F2C470E7CB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Quadratic problem with constraints.</a:t>
          </a:r>
        </a:p>
      </dgm:t>
    </dgm:pt>
    <dgm:pt modelId="{9EEBAA65-9EC6-4763-9A65-56513CDF6C48}" type="parTrans" cxnId="{4C071EC6-1736-4613-963F-346C8EA0D68A}">
      <dgm:prSet/>
      <dgm:spPr/>
      <dgm:t>
        <a:bodyPr/>
        <a:lstStyle/>
        <a:p>
          <a:endParaRPr lang="en-US"/>
        </a:p>
      </dgm:t>
    </dgm:pt>
    <dgm:pt modelId="{A787BC6F-9416-42F6-9CED-3DBBAFD520E8}" type="sibTrans" cxnId="{4C071EC6-1736-4613-963F-346C8EA0D68A}">
      <dgm:prSet/>
      <dgm:spPr/>
      <dgm:t>
        <a:bodyPr/>
        <a:lstStyle/>
        <a:p>
          <a:endParaRPr lang="en-US"/>
        </a:p>
      </dgm:t>
    </dgm:pt>
    <dgm:pt modelId="{58794198-585F-46B4-B7D7-F3689ED92F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Backtracking line search.</a:t>
          </a:r>
        </a:p>
      </dgm:t>
    </dgm:pt>
    <dgm:pt modelId="{E94C9AC8-238D-48B3-A50D-125330F54430}" type="parTrans" cxnId="{7F8141F6-EAF8-43AA-9344-B45E3EB3D687}">
      <dgm:prSet/>
      <dgm:spPr/>
      <dgm:t>
        <a:bodyPr/>
        <a:lstStyle/>
        <a:p>
          <a:endParaRPr lang="en-US"/>
        </a:p>
      </dgm:t>
    </dgm:pt>
    <dgm:pt modelId="{54699275-8FEC-4A20-9B50-55A53725E6AE}" type="sibTrans" cxnId="{7F8141F6-EAF8-43AA-9344-B45E3EB3D687}">
      <dgm:prSet/>
      <dgm:spPr/>
      <dgm:t>
        <a:bodyPr/>
        <a:lstStyle/>
        <a:p>
          <a:endParaRPr lang="en-US"/>
        </a:p>
      </dgm:t>
    </dgm:pt>
    <dgm:pt modelId="{4002DB8E-F3E6-4E23-9AAC-7378F1A504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New approximation of Hessian.</a:t>
          </a:r>
        </a:p>
      </dgm:t>
    </dgm:pt>
    <dgm:pt modelId="{3A22AE0D-8EE6-425F-AB4B-41C7AA4710A1}" type="parTrans" cxnId="{5A857145-BEAE-43E0-8783-0D54EF5F8FE7}">
      <dgm:prSet/>
      <dgm:spPr/>
      <dgm:t>
        <a:bodyPr/>
        <a:lstStyle/>
        <a:p>
          <a:endParaRPr lang="en-US"/>
        </a:p>
      </dgm:t>
    </dgm:pt>
    <dgm:pt modelId="{5F5E27D1-9542-4E04-B74E-8C16BA760898}" type="sibTrans" cxnId="{5A857145-BEAE-43E0-8783-0D54EF5F8FE7}">
      <dgm:prSet/>
      <dgm:spPr/>
      <dgm:t>
        <a:bodyPr/>
        <a:lstStyle/>
        <a:p>
          <a:endParaRPr lang="en-US"/>
        </a:p>
      </dgm:t>
    </dgm:pt>
    <dgm:pt modelId="{EDCC025D-4D37-4E74-AB16-5E9B1E8D561E}" type="pres">
      <dgm:prSet presAssocID="{8D7AA1F1-CFB1-4026-93AE-DE41DC578173}" presName="root" presStyleCnt="0">
        <dgm:presLayoutVars>
          <dgm:dir/>
          <dgm:resizeHandles val="exact"/>
        </dgm:presLayoutVars>
      </dgm:prSet>
      <dgm:spPr/>
    </dgm:pt>
    <dgm:pt modelId="{317C6AC6-4352-4EDE-B92D-C84551608B2A}" type="pres">
      <dgm:prSet presAssocID="{6336C70C-39A6-4C03-B530-6B11EF8D8693}" presName="compNode" presStyleCnt="0"/>
      <dgm:spPr/>
    </dgm:pt>
    <dgm:pt modelId="{484DAEA3-BE6B-42AF-8422-A536CE2727EF}" type="pres">
      <dgm:prSet presAssocID="{6336C70C-39A6-4C03-B530-6B11EF8D8693}" presName="bgRect" presStyleLbl="bgShp" presStyleIdx="0" presStyleCnt="6"/>
      <dgm:spPr/>
    </dgm:pt>
    <dgm:pt modelId="{EA0510BA-CA84-45C7-BD4D-69B1A3522607}" type="pres">
      <dgm:prSet presAssocID="{6336C70C-39A6-4C03-B530-6B11EF8D869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DCA0DBE-3CD7-4B19-B9C9-DB0D48F851AC}" type="pres">
      <dgm:prSet presAssocID="{6336C70C-39A6-4C03-B530-6B11EF8D8693}" presName="spaceRect" presStyleCnt="0"/>
      <dgm:spPr/>
    </dgm:pt>
    <dgm:pt modelId="{DBAB5424-05AA-4B51-8E4A-2BF40DC3398F}" type="pres">
      <dgm:prSet presAssocID="{6336C70C-39A6-4C03-B530-6B11EF8D8693}" presName="parTx" presStyleLbl="revTx" presStyleIdx="0" presStyleCnt="6">
        <dgm:presLayoutVars>
          <dgm:chMax val="0"/>
          <dgm:chPref val="0"/>
        </dgm:presLayoutVars>
      </dgm:prSet>
      <dgm:spPr/>
    </dgm:pt>
    <dgm:pt modelId="{B734F973-6A81-4617-898A-F62A5BFA875F}" type="pres">
      <dgm:prSet presAssocID="{36C14C44-1DBD-4163-AB5D-BE658EE859B6}" presName="sibTrans" presStyleCnt="0"/>
      <dgm:spPr/>
    </dgm:pt>
    <dgm:pt modelId="{5428E397-4EAE-4E9B-8ADF-73B61897D65D}" type="pres">
      <dgm:prSet presAssocID="{9BD24A78-0DA5-4060-8D63-02C49C2007B8}" presName="compNode" presStyleCnt="0"/>
      <dgm:spPr/>
    </dgm:pt>
    <dgm:pt modelId="{066553A1-522D-4777-A9F7-92EF20F1D14E}" type="pres">
      <dgm:prSet presAssocID="{9BD24A78-0DA5-4060-8D63-02C49C2007B8}" presName="bgRect" presStyleLbl="bgShp" presStyleIdx="1" presStyleCnt="6"/>
      <dgm:spPr/>
    </dgm:pt>
    <dgm:pt modelId="{40559FEB-AB34-4AC0-851A-27577F94F62F}" type="pres">
      <dgm:prSet presAssocID="{9BD24A78-0DA5-4060-8D63-02C49C2007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91255EEE-0302-4E27-BA66-CAA50D0E8A9C}" type="pres">
      <dgm:prSet presAssocID="{9BD24A78-0DA5-4060-8D63-02C49C2007B8}" presName="spaceRect" presStyleCnt="0"/>
      <dgm:spPr/>
    </dgm:pt>
    <dgm:pt modelId="{EF5D94E1-CE4F-49CD-9F0C-43BC57D4FBD1}" type="pres">
      <dgm:prSet presAssocID="{9BD24A78-0DA5-4060-8D63-02C49C2007B8}" presName="parTx" presStyleLbl="revTx" presStyleIdx="1" presStyleCnt="6">
        <dgm:presLayoutVars>
          <dgm:chMax val="0"/>
          <dgm:chPref val="0"/>
        </dgm:presLayoutVars>
      </dgm:prSet>
      <dgm:spPr/>
    </dgm:pt>
    <dgm:pt modelId="{4F88A9AC-C3F8-4C64-909D-BC68FE962BE5}" type="pres">
      <dgm:prSet presAssocID="{83B0455C-813D-41DB-AEDB-7213CC5ED47F}" presName="sibTrans" presStyleCnt="0"/>
      <dgm:spPr/>
    </dgm:pt>
    <dgm:pt modelId="{89862000-AAE3-499E-8FF3-D867AF520F14}" type="pres">
      <dgm:prSet presAssocID="{3B371B8E-3AB0-4DBE-8E87-04F92C24A2FB}" presName="compNode" presStyleCnt="0"/>
      <dgm:spPr/>
    </dgm:pt>
    <dgm:pt modelId="{5A8765D1-CC92-4084-99E3-464173C435A9}" type="pres">
      <dgm:prSet presAssocID="{3B371B8E-3AB0-4DBE-8E87-04F92C24A2FB}" presName="bgRect" presStyleLbl="bgShp" presStyleIdx="2" presStyleCnt="6"/>
      <dgm:spPr/>
    </dgm:pt>
    <dgm:pt modelId="{9725F292-142B-4314-9DA4-3CF9900848F6}" type="pres">
      <dgm:prSet presAssocID="{3B371B8E-3AB0-4DBE-8E87-04F92C24A2F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F64F4A8-3882-421D-A5C8-68D92B57CAD2}" type="pres">
      <dgm:prSet presAssocID="{3B371B8E-3AB0-4DBE-8E87-04F92C24A2FB}" presName="spaceRect" presStyleCnt="0"/>
      <dgm:spPr/>
    </dgm:pt>
    <dgm:pt modelId="{FDE8130C-EDBE-4B32-A7C9-091633F1EAAF}" type="pres">
      <dgm:prSet presAssocID="{3B371B8E-3AB0-4DBE-8E87-04F92C24A2FB}" presName="parTx" presStyleLbl="revTx" presStyleIdx="2" presStyleCnt="6">
        <dgm:presLayoutVars>
          <dgm:chMax val="0"/>
          <dgm:chPref val="0"/>
        </dgm:presLayoutVars>
      </dgm:prSet>
      <dgm:spPr/>
    </dgm:pt>
    <dgm:pt modelId="{9E247D1D-1D7C-4A52-84AD-AFEB8850A690}" type="pres">
      <dgm:prSet presAssocID="{904F04FB-E599-43E4-AAF9-1BA118550ABA}" presName="sibTrans" presStyleCnt="0"/>
      <dgm:spPr/>
    </dgm:pt>
    <dgm:pt modelId="{7C342E59-1B3D-4401-AC48-8FF455F8F7CD}" type="pres">
      <dgm:prSet presAssocID="{AA72B801-F8B9-4689-B3C1-F2C470E7CB26}" presName="compNode" presStyleCnt="0"/>
      <dgm:spPr/>
    </dgm:pt>
    <dgm:pt modelId="{F970887C-A28D-484C-9C77-0A72644C05EA}" type="pres">
      <dgm:prSet presAssocID="{AA72B801-F8B9-4689-B3C1-F2C470E7CB26}" presName="bgRect" presStyleLbl="bgShp" presStyleIdx="3" presStyleCnt="6"/>
      <dgm:spPr/>
    </dgm:pt>
    <dgm:pt modelId="{F084ACFA-5819-4627-8FA5-C72D39B7DF02}" type="pres">
      <dgm:prSet presAssocID="{AA72B801-F8B9-4689-B3C1-F2C470E7CB2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8EBAA6DF-FCA7-4FBA-B797-DFFCDBF06A95}" type="pres">
      <dgm:prSet presAssocID="{AA72B801-F8B9-4689-B3C1-F2C470E7CB26}" presName="spaceRect" presStyleCnt="0"/>
      <dgm:spPr/>
    </dgm:pt>
    <dgm:pt modelId="{F7AA902F-AF0C-43E8-B700-1AB91B6B3206}" type="pres">
      <dgm:prSet presAssocID="{AA72B801-F8B9-4689-B3C1-F2C470E7CB26}" presName="parTx" presStyleLbl="revTx" presStyleIdx="3" presStyleCnt="6">
        <dgm:presLayoutVars>
          <dgm:chMax val="0"/>
          <dgm:chPref val="0"/>
        </dgm:presLayoutVars>
      </dgm:prSet>
      <dgm:spPr/>
    </dgm:pt>
    <dgm:pt modelId="{AB4CE698-99B1-49ED-AE5E-B43C5165A23D}" type="pres">
      <dgm:prSet presAssocID="{A787BC6F-9416-42F6-9CED-3DBBAFD520E8}" presName="sibTrans" presStyleCnt="0"/>
      <dgm:spPr/>
    </dgm:pt>
    <dgm:pt modelId="{896D36EB-3D8C-4B75-B800-51D2BB785397}" type="pres">
      <dgm:prSet presAssocID="{58794198-585F-46B4-B7D7-F3689ED92F28}" presName="compNode" presStyleCnt="0"/>
      <dgm:spPr/>
    </dgm:pt>
    <dgm:pt modelId="{60504275-BA1D-442D-8677-A0DCCB3E501D}" type="pres">
      <dgm:prSet presAssocID="{58794198-585F-46B4-B7D7-F3689ED92F28}" presName="bgRect" presStyleLbl="bgShp" presStyleIdx="4" presStyleCnt="6"/>
      <dgm:spPr/>
    </dgm:pt>
    <dgm:pt modelId="{FF3215A9-CA7D-4380-9354-974FD1058D60}" type="pres">
      <dgm:prSet presAssocID="{58794198-585F-46B4-B7D7-F3689ED92F2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967F2DF-9AE5-4BA2-9D3E-C34A9189FB9E}" type="pres">
      <dgm:prSet presAssocID="{58794198-585F-46B4-B7D7-F3689ED92F28}" presName="spaceRect" presStyleCnt="0"/>
      <dgm:spPr/>
    </dgm:pt>
    <dgm:pt modelId="{B2779938-863B-4A24-81FB-6CA246DFEA40}" type="pres">
      <dgm:prSet presAssocID="{58794198-585F-46B4-B7D7-F3689ED92F28}" presName="parTx" presStyleLbl="revTx" presStyleIdx="4" presStyleCnt="6">
        <dgm:presLayoutVars>
          <dgm:chMax val="0"/>
          <dgm:chPref val="0"/>
        </dgm:presLayoutVars>
      </dgm:prSet>
      <dgm:spPr/>
    </dgm:pt>
    <dgm:pt modelId="{82471C61-4235-4AC2-90A0-BFB22D11EC69}" type="pres">
      <dgm:prSet presAssocID="{54699275-8FEC-4A20-9B50-55A53725E6AE}" presName="sibTrans" presStyleCnt="0"/>
      <dgm:spPr/>
    </dgm:pt>
    <dgm:pt modelId="{1406F12A-3973-42B4-AB9D-688A8458BEE3}" type="pres">
      <dgm:prSet presAssocID="{4002DB8E-F3E6-4E23-9AAC-7378F1A5049C}" presName="compNode" presStyleCnt="0"/>
      <dgm:spPr/>
    </dgm:pt>
    <dgm:pt modelId="{88064102-B497-4FCF-9C6E-747E27177D30}" type="pres">
      <dgm:prSet presAssocID="{4002DB8E-F3E6-4E23-9AAC-7378F1A5049C}" presName="bgRect" presStyleLbl="bgShp" presStyleIdx="5" presStyleCnt="6"/>
      <dgm:spPr/>
    </dgm:pt>
    <dgm:pt modelId="{E9F450D7-7819-4600-9BCB-886231DB468E}" type="pres">
      <dgm:prSet presAssocID="{4002DB8E-F3E6-4E23-9AAC-7378F1A5049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35E27ED5-D240-4345-B6FF-C42FA5296B73}" type="pres">
      <dgm:prSet presAssocID="{4002DB8E-F3E6-4E23-9AAC-7378F1A5049C}" presName="spaceRect" presStyleCnt="0"/>
      <dgm:spPr/>
    </dgm:pt>
    <dgm:pt modelId="{4C9FA9D8-42DC-443A-8443-DBD166E64A04}" type="pres">
      <dgm:prSet presAssocID="{4002DB8E-F3E6-4E23-9AAC-7378F1A5049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28CDF605-06E5-4F90-AAED-44B86840F6E0}" srcId="{8D7AA1F1-CFB1-4026-93AE-DE41DC578173}" destId="{6336C70C-39A6-4C03-B530-6B11EF8D8693}" srcOrd="0" destOrd="0" parTransId="{69AE9C90-93BB-42C1-87FA-FE8A8EE68B13}" sibTransId="{36C14C44-1DBD-4163-AB5D-BE658EE859B6}"/>
    <dgm:cxn modelId="{D06FEE14-1104-418C-9A63-5F522841F35D}" type="presOf" srcId="{3B371B8E-3AB0-4DBE-8E87-04F92C24A2FB}" destId="{FDE8130C-EDBE-4B32-A7C9-091633F1EAAF}" srcOrd="0" destOrd="0" presId="urn:microsoft.com/office/officeart/2018/2/layout/IconVerticalSolidList"/>
    <dgm:cxn modelId="{5A492A64-4D9A-47F6-B1DE-F976078AA77E}" type="presOf" srcId="{6336C70C-39A6-4C03-B530-6B11EF8D8693}" destId="{DBAB5424-05AA-4B51-8E4A-2BF40DC3398F}" srcOrd="0" destOrd="0" presId="urn:microsoft.com/office/officeart/2018/2/layout/IconVerticalSolidList"/>
    <dgm:cxn modelId="{5A857145-BEAE-43E0-8783-0D54EF5F8FE7}" srcId="{8D7AA1F1-CFB1-4026-93AE-DE41DC578173}" destId="{4002DB8E-F3E6-4E23-9AAC-7378F1A5049C}" srcOrd="5" destOrd="0" parTransId="{3A22AE0D-8EE6-425F-AB4B-41C7AA4710A1}" sibTransId="{5F5E27D1-9542-4E04-B74E-8C16BA760898}"/>
    <dgm:cxn modelId="{41DB0B6E-2757-4753-BA3E-5B611EC5E625}" srcId="{8D7AA1F1-CFB1-4026-93AE-DE41DC578173}" destId="{3B371B8E-3AB0-4DBE-8E87-04F92C24A2FB}" srcOrd="2" destOrd="0" parTransId="{CB7A287D-4B0D-48BB-AD01-3B382ACD4F66}" sibTransId="{904F04FB-E599-43E4-AAF9-1BA118550ABA}"/>
    <dgm:cxn modelId="{2F3C887D-7687-42F5-B9B3-933653495CED}" type="presOf" srcId="{8D7AA1F1-CFB1-4026-93AE-DE41DC578173}" destId="{EDCC025D-4D37-4E74-AB16-5E9B1E8D561E}" srcOrd="0" destOrd="0" presId="urn:microsoft.com/office/officeart/2018/2/layout/IconVerticalSolidList"/>
    <dgm:cxn modelId="{D5DE0C90-5F60-4743-ACCC-78D886738132}" type="presOf" srcId="{AA72B801-F8B9-4689-B3C1-F2C470E7CB26}" destId="{F7AA902F-AF0C-43E8-B700-1AB91B6B3206}" srcOrd="0" destOrd="0" presId="urn:microsoft.com/office/officeart/2018/2/layout/IconVerticalSolidList"/>
    <dgm:cxn modelId="{3E138BAD-64BF-40A4-A73A-2DCF2C1808CF}" type="presOf" srcId="{9BD24A78-0DA5-4060-8D63-02C49C2007B8}" destId="{EF5D94E1-CE4F-49CD-9F0C-43BC57D4FBD1}" srcOrd="0" destOrd="0" presId="urn:microsoft.com/office/officeart/2018/2/layout/IconVerticalSolidList"/>
    <dgm:cxn modelId="{BF136DBA-C701-42E7-B9A2-B9FF7DECE562}" type="presOf" srcId="{4002DB8E-F3E6-4E23-9AAC-7378F1A5049C}" destId="{4C9FA9D8-42DC-443A-8443-DBD166E64A04}" srcOrd="0" destOrd="0" presId="urn:microsoft.com/office/officeart/2018/2/layout/IconVerticalSolidList"/>
    <dgm:cxn modelId="{4C071EC6-1736-4613-963F-346C8EA0D68A}" srcId="{8D7AA1F1-CFB1-4026-93AE-DE41DC578173}" destId="{AA72B801-F8B9-4689-B3C1-F2C470E7CB26}" srcOrd="3" destOrd="0" parTransId="{9EEBAA65-9EC6-4763-9A65-56513CDF6C48}" sibTransId="{A787BC6F-9416-42F6-9CED-3DBBAFD520E8}"/>
    <dgm:cxn modelId="{02742EC6-9DC1-4CFF-9CC3-440EDD43E365}" srcId="{8D7AA1F1-CFB1-4026-93AE-DE41DC578173}" destId="{9BD24A78-0DA5-4060-8D63-02C49C2007B8}" srcOrd="1" destOrd="0" parTransId="{94B48635-3A6A-426B-94D7-F1FA984C0D54}" sibTransId="{83B0455C-813D-41DB-AEDB-7213CC5ED47F}"/>
    <dgm:cxn modelId="{D7A223DA-4256-49FA-97AC-02B52504E32F}" type="presOf" srcId="{58794198-585F-46B4-B7D7-F3689ED92F28}" destId="{B2779938-863B-4A24-81FB-6CA246DFEA40}" srcOrd="0" destOrd="0" presId="urn:microsoft.com/office/officeart/2018/2/layout/IconVerticalSolidList"/>
    <dgm:cxn modelId="{7F8141F6-EAF8-43AA-9344-B45E3EB3D687}" srcId="{8D7AA1F1-CFB1-4026-93AE-DE41DC578173}" destId="{58794198-585F-46B4-B7D7-F3689ED92F28}" srcOrd="4" destOrd="0" parTransId="{E94C9AC8-238D-48B3-A50D-125330F54430}" sibTransId="{54699275-8FEC-4A20-9B50-55A53725E6AE}"/>
    <dgm:cxn modelId="{DE6716DE-D3E6-480F-BD00-5B47BF8B6539}" type="presParOf" srcId="{EDCC025D-4D37-4E74-AB16-5E9B1E8D561E}" destId="{317C6AC6-4352-4EDE-B92D-C84551608B2A}" srcOrd="0" destOrd="0" presId="urn:microsoft.com/office/officeart/2018/2/layout/IconVerticalSolidList"/>
    <dgm:cxn modelId="{DDB7CC98-0543-4363-8D7A-30017F66D5F4}" type="presParOf" srcId="{317C6AC6-4352-4EDE-B92D-C84551608B2A}" destId="{484DAEA3-BE6B-42AF-8422-A536CE2727EF}" srcOrd="0" destOrd="0" presId="urn:microsoft.com/office/officeart/2018/2/layout/IconVerticalSolidList"/>
    <dgm:cxn modelId="{4C92EBAC-FE78-44A7-8CBB-A68076C5EFE8}" type="presParOf" srcId="{317C6AC6-4352-4EDE-B92D-C84551608B2A}" destId="{EA0510BA-CA84-45C7-BD4D-69B1A3522607}" srcOrd="1" destOrd="0" presId="urn:microsoft.com/office/officeart/2018/2/layout/IconVerticalSolidList"/>
    <dgm:cxn modelId="{205AD574-803B-4E13-8D3F-EC2B63F81ECF}" type="presParOf" srcId="{317C6AC6-4352-4EDE-B92D-C84551608B2A}" destId="{8DCA0DBE-3CD7-4B19-B9C9-DB0D48F851AC}" srcOrd="2" destOrd="0" presId="urn:microsoft.com/office/officeart/2018/2/layout/IconVerticalSolidList"/>
    <dgm:cxn modelId="{27D0A652-34C4-49C2-956B-3C0882CB4F68}" type="presParOf" srcId="{317C6AC6-4352-4EDE-B92D-C84551608B2A}" destId="{DBAB5424-05AA-4B51-8E4A-2BF40DC3398F}" srcOrd="3" destOrd="0" presId="urn:microsoft.com/office/officeart/2018/2/layout/IconVerticalSolidList"/>
    <dgm:cxn modelId="{1D97F3D5-259C-40FF-AD98-7693B8E68980}" type="presParOf" srcId="{EDCC025D-4D37-4E74-AB16-5E9B1E8D561E}" destId="{B734F973-6A81-4617-898A-F62A5BFA875F}" srcOrd="1" destOrd="0" presId="urn:microsoft.com/office/officeart/2018/2/layout/IconVerticalSolidList"/>
    <dgm:cxn modelId="{2C51D871-A679-4A05-BB68-DEE9DAA44F69}" type="presParOf" srcId="{EDCC025D-4D37-4E74-AB16-5E9B1E8D561E}" destId="{5428E397-4EAE-4E9B-8ADF-73B61897D65D}" srcOrd="2" destOrd="0" presId="urn:microsoft.com/office/officeart/2018/2/layout/IconVerticalSolidList"/>
    <dgm:cxn modelId="{B94BD560-1ECF-45DB-B8AE-228D53E49832}" type="presParOf" srcId="{5428E397-4EAE-4E9B-8ADF-73B61897D65D}" destId="{066553A1-522D-4777-A9F7-92EF20F1D14E}" srcOrd="0" destOrd="0" presId="urn:microsoft.com/office/officeart/2018/2/layout/IconVerticalSolidList"/>
    <dgm:cxn modelId="{A11E1C55-1214-4675-BAA4-7EC3706223F3}" type="presParOf" srcId="{5428E397-4EAE-4E9B-8ADF-73B61897D65D}" destId="{40559FEB-AB34-4AC0-851A-27577F94F62F}" srcOrd="1" destOrd="0" presId="urn:microsoft.com/office/officeart/2018/2/layout/IconVerticalSolidList"/>
    <dgm:cxn modelId="{481C45DA-82FE-4DDF-88FE-436171A6A6D5}" type="presParOf" srcId="{5428E397-4EAE-4E9B-8ADF-73B61897D65D}" destId="{91255EEE-0302-4E27-BA66-CAA50D0E8A9C}" srcOrd="2" destOrd="0" presId="urn:microsoft.com/office/officeart/2018/2/layout/IconVerticalSolidList"/>
    <dgm:cxn modelId="{61777175-95BE-4E1D-8BDB-02828432BC97}" type="presParOf" srcId="{5428E397-4EAE-4E9B-8ADF-73B61897D65D}" destId="{EF5D94E1-CE4F-49CD-9F0C-43BC57D4FBD1}" srcOrd="3" destOrd="0" presId="urn:microsoft.com/office/officeart/2018/2/layout/IconVerticalSolidList"/>
    <dgm:cxn modelId="{8D0D3EB9-9D0B-4B35-AC37-D71A99EE5955}" type="presParOf" srcId="{EDCC025D-4D37-4E74-AB16-5E9B1E8D561E}" destId="{4F88A9AC-C3F8-4C64-909D-BC68FE962BE5}" srcOrd="3" destOrd="0" presId="urn:microsoft.com/office/officeart/2018/2/layout/IconVerticalSolidList"/>
    <dgm:cxn modelId="{A913EE8E-F452-416C-A551-575E93A53DB4}" type="presParOf" srcId="{EDCC025D-4D37-4E74-AB16-5E9B1E8D561E}" destId="{89862000-AAE3-499E-8FF3-D867AF520F14}" srcOrd="4" destOrd="0" presId="urn:microsoft.com/office/officeart/2018/2/layout/IconVerticalSolidList"/>
    <dgm:cxn modelId="{7F09F8CC-8983-452A-9D4C-63A213584ADB}" type="presParOf" srcId="{89862000-AAE3-499E-8FF3-D867AF520F14}" destId="{5A8765D1-CC92-4084-99E3-464173C435A9}" srcOrd="0" destOrd="0" presId="urn:microsoft.com/office/officeart/2018/2/layout/IconVerticalSolidList"/>
    <dgm:cxn modelId="{A9536521-CA24-49AE-8431-162844091ECF}" type="presParOf" srcId="{89862000-AAE3-499E-8FF3-D867AF520F14}" destId="{9725F292-142B-4314-9DA4-3CF9900848F6}" srcOrd="1" destOrd="0" presId="urn:microsoft.com/office/officeart/2018/2/layout/IconVerticalSolidList"/>
    <dgm:cxn modelId="{125540AB-DFD6-46D8-AA66-50BB40ADBDCF}" type="presParOf" srcId="{89862000-AAE3-499E-8FF3-D867AF520F14}" destId="{5F64F4A8-3882-421D-A5C8-68D92B57CAD2}" srcOrd="2" destOrd="0" presId="urn:microsoft.com/office/officeart/2018/2/layout/IconVerticalSolidList"/>
    <dgm:cxn modelId="{2C9DF005-75F9-42E6-AAA8-0401783EFAE8}" type="presParOf" srcId="{89862000-AAE3-499E-8FF3-D867AF520F14}" destId="{FDE8130C-EDBE-4B32-A7C9-091633F1EAAF}" srcOrd="3" destOrd="0" presId="urn:microsoft.com/office/officeart/2018/2/layout/IconVerticalSolidList"/>
    <dgm:cxn modelId="{35BCC326-203B-4BDE-B47C-D6F18F503E46}" type="presParOf" srcId="{EDCC025D-4D37-4E74-AB16-5E9B1E8D561E}" destId="{9E247D1D-1D7C-4A52-84AD-AFEB8850A690}" srcOrd="5" destOrd="0" presId="urn:microsoft.com/office/officeart/2018/2/layout/IconVerticalSolidList"/>
    <dgm:cxn modelId="{1D45B163-9AA0-420F-B83D-A3844A6C53A2}" type="presParOf" srcId="{EDCC025D-4D37-4E74-AB16-5E9B1E8D561E}" destId="{7C342E59-1B3D-4401-AC48-8FF455F8F7CD}" srcOrd="6" destOrd="0" presId="urn:microsoft.com/office/officeart/2018/2/layout/IconVerticalSolidList"/>
    <dgm:cxn modelId="{74EAC9FD-BE3F-4983-B3C6-21A795669711}" type="presParOf" srcId="{7C342E59-1B3D-4401-AC48-8FF455F8F7CD}" destId="{F970887C-A28D-484C-9C77-0A72644C05EA}" srcOrd="0" destOrd="0" presId="urn:microsoft.com/office/officeart/2018/2/layout/IconVerticalSolidList"/>
    <dgm:cxn modelId="{33E9B2AF-EF3A-4E23-8089-22CB7B46EF66}" type="presParOf" srcId="{7C342E59-1B3D-4401-AC48-8FF455F8F7CD}" destId="{F084ACFA-5819-4627-8FA5-C72D39B7DF02}" srcOrd="1" destOrd="0" presId="urn:microsoft.com/office/officeart/2018/2/layout/IconVerticalSolidList"/>
    <dgm:cxn modelId="{7B40B12C-9666-43EB-BAA5-105389DAE8E4}" type="presParOf" srcId="{7C342E59-1B3D-4401-AC48-8FF455F8F7CD}" destId="{8EBAA6DF-FCA7-4FBA-B797-DFFCDBF06A95}" srcOrd="2" destOrd="0" presId="urn:microsoft.com/office/officeart/2018/2/layout/IconVerticalSolidList"/>
    <dgm:cxn modelId="{8F8F959C-20A3-49BB-96B8-05971BE11BCB}" type="presParOf" srcId="{7C342E59-1B3D-4401-AC48-8FF455F8F7CD}" destId="{F7AA902F-AF0C-43E8-B700-1AB91B6B3206}" srcOrd="3" destOrd="0" presId="urn:microsoft.com/office/officeart/2018/2/layout/IconVerticalSolidList"/>
    <dgm:cxn modelId="{377A7A46-09FC-4D8D-88BD-F69C38A7E6BB}" type="presParOf" srcId="{EDCC025D-4D37-4E74-AB16-5E9B1E8D561E}" destId="{AB4CE698-99B1-49ED-AE5E-B43C5165A23D}" srcOrd="7" destOrd="0" presId="urn:microsoft.com/office/officeart/2018/2/layout/IconVerticalSolidList"/>
    <dgm:cxn modelId="{35902643-83CA-4629-889A-7B3FB8D4C93B}" type="presParOf" srcId="{EDCC025D-4D37-4E74-AB16-5E9B1E8D561E}" destId="{896D36EB-3D8C-4B75-B800-51D2BB785397}" srcOrd="8" destOrd="0" presId="urn:microsoft.com/office/officeart/2018/2/layout/IconVerticalSolidList"/>
    <dgm:cxn modelId="{8F352C71-4E7B-448E-AE97-74B32965F27A}" type="presParOf" srcId="{896D36EB-3D8C-4B75-B800-51D2BB785397}" destId="{60504275-BA1D-442D-8677-A0DCCB3E501D}" srcOrd="0" destOrd="0" presId="urn:microsoft.com/office/officeart/2018/2/layout/IconVerticalSolidList"/>
    <dgm:cxn modelId="{6D8122E5-D7DC-409F-BDED-7C5C7E3C43FE}" type="presParOf" srcId="{896D36EB-3D8C-4B75-B800-51D2BB785397}" destId="{FF3215A9-CA7D-4380-9354-974FD1058D60}" srcOrd="1" destOrd="0" presId="urn:microsoft.com/office/officeart/2018/2/layout/IconVerticalSolidList"/>
    <dgm:cxn modelId="{D3837746-78F9-46FE-B269-EA1D0C2A8D5B}" type="presParOf" srcId="{896D36EB-3D8C-4B75-B800-51D2BB785397}" destId="{6967F2DF-9AE5-4BA2-9D3E-C34A9189FB9E}" srcOrd="2" destOrd="0" presId="urn:microsoft.com/office/officeart/2018/2/layout/IconVerticalSolidList"/>
    <dgm:cxn modelId="{C3F5FB8C-A681-442F-8A1D-405FC46C8C42}" type="presParOf" srcId="{896D36EB-3D8C-4B75-B800-51D2BB785397}" destId="{B2779938-863B-4A24-81FB-6CA246DFEA40}" srcOrd="3" destOrd="0" presId="urn:microsoft.com/office/officeart/2018/2/layout/IconVerticalSolidList"/>
    <dgm:cxn modelId="{45DA3E06-6876-41C7-9421-44B34DDF37BA}" type="presParOf" srcId="{EDCC025D-4D37-4E74-AB16-5E9B1E8D561E}" destId="{82471C61-4235-4AC2-90A0-BFB22D11EC69}" srcOrd="9" destOrd="0" presId="urn:microsoft.com/office/officeart/2018/2/layout/IconVerticalSolidList"/>
    <dgm:cxn modelId="{D1297812-8A05-48BF-B6AB-495ED1C77440}" type="presParOf" srcId="{EDCC025D-4D37-4E74-AB16-5E9B1E8D561E}" destId="{1406F12A-3973-42B4-AB9D-688A8458BEE3}" srcOrd="10" destOrd="0" presId="urn:microsoft.com/office/officeart/2018/2/layout/IconVerticalSolidList"/>
    <dgm:cxn modelId="{E1EA91E5-14B0-4D32-9AA9-D1E44E28DF6A}" type="presParOf" srcId="{1406F12A-3973-42B4-AB9D-688A8458BEE3}" destId="{88064102-B497-4FCF-9C6E-747E27177D30}" srcOrd="0" destOrd="0" presId="urn:microsoft.com/office/officeart/2018/2/layout/IconVerticalSolidList"/>
    <dgm:cxn modelId="{A5B02219-B1F0-46D2-BA24-B3B8A43B9ACB}" type="presParOf" srcId="{1406F12A-3973-42B4-AB9D-688A8458BEE3}" destId="{E9F450D7-7819-4600-9BCB-886231DB468E}" srcOrd="1" destOrd="0" presId="urn:microsoft.com/office/officeart/2018/2/layout/IconVerticalSolidList"/>
    <dgm:cxn modelId="{0B51E02E-225A-41AE-B6FB-D8A5BE94A44E}" type="presParOf" srcId="{1406F12A-3973-42B4-AB9D-688A8458BEE3}" destId="{35E27ED5-D240-4345-B6FF-C42FA5296B73}" srcOrd="2" destOrd="0" presId="urn:microsoft.com/office/officeart/2018/2/layout/IconVerticalSolidList"/>
    <dgm:cxn modelId="{773AA6F1-1499-4D89-9289-3A4505DB3738}" type="presParOf" srcId="{1406F12A-3973-42B4-AB9D-688A8458BEE3}" destId="{4C9FA9D8-42DC-443A-8443-DBD166E64A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557BA8-1908-41A6-90C4-41E7C6E7BE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B4069D-C65F-40C6-8C76-287D61B58A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Global optimum.</a:t>
          </a:r>
        </a:p>
      </dgm:t>
    </dgm:pt>
    <dgm:pt modelId="{80CDD5C5-A87A-4038-B50E-E10B2580686E}" type="parTrans" cxnId="{42842AC2-FD0A-47F5-AD7F-2F5FD67CDFCC}">
      <dgm:prSet/>
      <dgm:spPr/>
      <dgm:t>
        <a:bodyPr/>
        <a:lstStyle/>
        <a:p>
          <a:endParaRPr lang="en-US"/>
        </a:p>
      </dgm:t>
    </dgm:pt>
    <dgm:pt modelId="{813F0555-579E-4F55-BAE1-91DC1A6685A4}" type="sibTrans" cxnId="{42842AC2-FD0A-47F5-AD7F-2F5FD67CDFCC}">
      <dgm:prSet/>
      <dgm:spPr/>
      <dgm:t>
        <a:bodyPr/>
        <a:lstStyle/>
        <a:p>
          <a:endParaRPr lang="en-US"/>
        </a:p>
      </dgm:t>
    </dgm:pt>
    <dgm:pt modelId="{78BDE26B-3F14-48CD-99AC-CF87F2E82C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Good for discrete search space.</a:t>
          </a:r>
        </a:p>
      </dgm:t>
    </dgm:pt>
    <dgm:pt modelId="{27085E8B-331B-476C-9718-76BE9E91B8E5}" type="parTrans" cxnId="{75C86BC7-7D74-4B79-95CA-B4D43CA12E86}">
      <dgm:prSet/>
      <dgm:spPr/>
      <dgm:t>
        <a:bodyPr/>
        <a:lstStyle/>
        <a:p>
          <a:endParaRPr lang="en-US"/>
        </a:p>
      </dgm:t>
    </dgm:pt>
    <dgm:pt modelId="{C28829C3-89B9-4F43-87E3-435B8A20B552}" type="sibTrans" cxnId="{75C86BC7-7D74-4B79-95CA-B4D43CA12E86}">
      <dgm:prSet/>
      <dgm:spPr/>
      <dgm:t>
        <a:bodyPr/>
        <a:lstStyle/>
        <a:p>
          <a:endParaRPr lang="en-US"/>
        </a:p>
      </dgm:t>
    </dgm:pt>
    <dgm:pt modelId="{3AAA0630-0200-42EA-8691-845C7B2C9B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next state is chosen as a random neighbor.</a:t>
          </a:r>
        </a:p>
      </dgm:t>
    </dgm:pt>
    <dgm:pt modelId="{FA3AB43B-EB06-4312-A209-361861814DFB}" type="parTrans" cxnId="{6D01E4AF-A5BF-4F78-A9EF-C8FA88C28DDC}">
      <dgm:prSet/>
      <dgm:spPr/>
      <dgm:t>
        <a:bodyPr/>
        <a:lstStyle/>
        <a:p>
          <a:endParaRPr lang="en-US"/>
        </a:p>
      </dgm:t>
    </dgm:pt>
    <dgm:pt modelId="{504FAC97-B786-40B7-A008-906CE6406AE7}" type="sibTrans" cxnId="{6D01E4AF-A5BF-4F78-A9EF-C8FA88C28DDC}">
      <dgm:prSet/>
      <dgm:spPr/>
      <dgm:t>
        <a:bodyPr/>
        <a:lstStyle/>
        <a:p>
          <a:endParaRPr lang="en-US"/>
        </a:p>
      </dgm:t>
    </dgm:pt>
    <dgm:pt modelId="{3D08A922-F931-40C0-8D6E-971AF176BE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temperature matters. It decreases with time.</a:t>
          </a:r>
        </a:p>
      </dgm:t>
    </dgm:pt>
    <dgm:pt modelId="{6D33E100-8CC8-4665-8CCF-72AC8EFCFD63}" type="parTrans" cxnId="{0493E89D-E308-4251-9664-07F33AF69669}">
      <dgm:prSet/>
      <dgm:spPr/>
      <dgm:t>
        <a:bodyPr/>
        <a:lstStyle/>
        <a:p>
          <a:endParaRPr lang="en-US"/>
        </a:p>
      </dgm:t>
    </dgm:pt>
    <dgm:pt modelId="{7FE0723B-DE5F-4E93-BA11-6B82570C1BAB}" type="sibTrans" cxnId="{0493E89D-E308-4251-9664-07F33AF69669}">
      <dgm:prSet/>
      <dgm:spPr/>
      <dgm:t>
        <a:bodyPr/>
        <a:lstStyle/>
        <a:p>
          <a:endParaRPr lang="en-US"/>
        </a:p>
      </dgm:t>
    </dgm:pt>
    <dgm:pt modelId="{15AB3210-B5B6-43DD-862E-2E08AB7E87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Transition and acceptance probabilities.</a:t>
          </a:r>
        </a:p>
      </dgm:t>
    </dgm:pt>
    <dgm:pt modelId="{9A5280B8-34D2-4998-BD2D-995029EC3BF8}" type="parTrans" cxnId="{78F78F36-5F5A-41F7-AD91-0CA9E54C5A41}">
      <dgm:prSet/>
      <dgm:spPr/>
      <dgm:t>
        <a:bodyPr/>
        <a:lstStyle/>
        <a:p>
          <a:endParaRPr lang="en-US"/>
        </a:p>
      </dgm:t>
    </dgm:pt>
    <dgm:pt modelId="{BC808F00-78EE-4363-AE68-5E94CB02FD44}" type="sibTrans" cxnId="{78F78F36-5F5A-41F7-AD91-0CA9E54C5A41}">
      <dgm:prSet/>
      <dgm:spPr/>
      <dgm:t>
        <a:bodyPr/>
        <a:lstStyle/>
        <a:p>
          <a:endParaRPr lang="en-US"/>
        </a:p>
      </dgm:t>
    </dgm:pt>
    <dgm:pt modelId="{5F7C845A-3281-4A1F-BDC0-A57FA1252752}" type="pres">
      <dgm:prSet presAssocID="{12557BA8-1908-41A6-90C4-41E7C6E7BEF8}" presName="root" presStyleCnt="0">
        <dgm:presLayoutVars>
          <dgm:dir/>
          <dgm:resizeHandles val="exact"/>
        </dgm:presLayoutVars>
      </dgm:prSet>
      <dgm:spPr/>
    </dgm:pt>
    <dgm:pt modelId="{832EE69F-8900-4276-B905-96CA9EA5B572}" type="pres">
      <dgm:prSet presAssocID="{7DB4069D-C65F-40C6-8C76-287D61B58A26}" presName="compNode" presStyleCnt="0"/>
      <dgm:spPr/>
    </dgm:pt>
    <dgm:pt modelId="{30355E94-ABDA-4E92-AEE7-EAD92B091C8D}" type="pres">
      <dgm:prSet presAssocID="{7DB4069D-C65F-40C6-8C76-287D61B58A26}" presName="bgRect" presStyleLbl="bgShp" presStyleIdx="0" presStyleCnt="5"/>
      <dgm:spPr/>
    </dgm:pt>
    <dgm:pt modelId="{C6AB0F3D-605A-438A-96B2-9D344208A1D0}" type="pres">
      <dgm:prSet presAssocID="{7DB4069D-C65F-40C6-8C76-287D61B58A2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6115CBA-C97D-4527-9B53-5EF15B16231D}" type="pres">
      <dgm:prSet presAssocID="{7DB4069D-C65F-40C6-8C76-287D61B58A26}" presName="spaceRect" presStyleCnt="0"/>
      <dgm:spPr/>
    </dgm:pt>
    <dgm:pt modelId="{A6FB97E4-6C44-41AD-B544-E0BB57F3F9E8}" type="pres">
      <dgm:prSet presAssocID="{7DB4069D-C65F-40C6-8C76-287D61B58A26}" presName="parTx" presStyleLbl="revTx" presStyleIdx="0" presStyleCnt="5">
        <dgm:presLayoutVars>
          <dgm:chMax val="0"/>
          <dgm:chPref val="0"/>
        </dgm:presLayoutVars>
      </dgm:prSet>
      <dgm:spPr/>
    </dgm:pt>
    <dgm:pt modelId="{2E1A9FAF-01BD-44F8-813B-470BE352ADEA}" type="pres">
      <dgm:prSet presAssocID="{813F0555-579E-4F55-BAE1-91DC1A6685A4}" presName="sibTrans" presStyleCnt="0"/>
      <dgm:spPr/>
    </dgm:pt>
    <dgm:pt modelId="{A597B24D-F5CB-4F74-B244-EB9708E9FF64}" type="pres">
      <dgm:prSet presAssocID="{78BDE26B-3F14-48CD-99AC-CF87F2E82C15}" presName="compNode" presStyleCnt="0"/>
      <dgm:spPr/>
    </dgm:pt>
    <dgm:pt modelId="{ACFF8F61-93A6-4110-BE35-674EC68A6FB5}" type="pres">
      <dgm:prSet presAssocID="{78BDE26B-3F14-48CD-99AC-CF87F2E82C15}" presName="bgRect" presStyleLbl="bgShp" presStyleIdx="1" presStyleCnt="5"/>
      <dgm:spPr/>
    </dgm:pt>
    <dgm:pt modelId="{03D19A5F-D554-4603-B0EA-41C8B5420705}" type="pres">
      <dgm:prSet presAssocID="{78BDE26B-3F14-48CD-99AC-CF87F2E82C1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4224969-6E33-469C-80BE-44AC3ED68BB2}" type="pres">
      <dgm:prSet presAssocID="{78BDE26B-3F14-48CD-99AC-CF87F2E82C15}" presName="spaceRect" presStyleCnt="0"/>
      <dgm:spPr/>
    </dgm:pt>
    <dgm:pt modelId="{7B9BB403-2FFF-4A85-9BF9-CAACFA9EED25}" type="pres">
      <dgm:prSet presAssocID="{78BDE26B-3F14-48CD-99AC-CF87F2E82C15}" presName="parTx" presStyleLbl="revTx" presStyleIdx="1" presStyleCnt="5">
        <dgm:presLayoutVars>
          <dgm:chMax val="0"/>
          <dgm:chPref val="0"/>
        </dgm:presLayoutVars>
      </dgm:prSet>
      <dgm:spPr/>
    </dgm:pt>
    <dgm:pt modelId="{886323E1-F186-48C2-8B9F-EE33A1B8E706}" type="pres">
      <dgm:prSet presAssocID="{C28829C3-89B9-4F43-87E3-435B8A20B552}" presName="sibTrans" presStyleCnt="0"/>
      <dgm:spPr/>
    </dgm:pt>
    <dgm:pt modelId="{93DF2888-049C-42B6-B4A3-D0EDFAEA088D}" type="pres">
      <dgm:prSet presAssocID="{3AAA0630-0200-42EA-8691-845C7B2C9B2F}" presName="compNode" presStyleCnt="0"/>
      <dgm:spPr/>
    </dgm:pt>
    <dgm:pt modelId="{8125222B-E44F-416B-AFBE-53F40BA11045}" type="pres">
      <dgm:prSet presAssocID="{3AAA0630-0200-42EA-8691-845C7B2C9B2F}" presName="bgRect" presStyleLbl="bgShp" presStyleIdx="2" presStyleCnt="5"/>
      <dgm:spPr/>
    </dgm:pt>
    <dgm:pt modelId="{DD919341-4DE1-4230-86FA-A26C45B8DB37}" type="pres">
      <dgm:prSet presAssocID="{3AAA0630-0200-42EA-8691-845C7B2C9B2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93585831-E819-47A1-B0DB-6B15590E61B2}" type="pres">
      <dgm:prSet presAssocID="{3AAA0630-0200-42EA-8691-845C7B2C9B2F}" presName="spaceRect" presStyleCnt="0"/>
      <dgm:spPr/>
    </dgm:pt>
    <dgm:pt modelId="{0D4B9850-9532-4B82-B5C1-D007A16DA438}" type="pres">
      <dgm:prSet presAssocID="{3AAA0630-0200-42EA-8691-845C7B2C9B2F}" presName="parTx" presStyleLbl="revTx" presStyleIdx="2" presStyleCnt="5">
        <dgm:presLayoutVars>
          <dgm:chMax val="0"/>
          <dgm:chPref val="0"/>
        </dgm:presLayoutVars>
      </dgm:prSet>
      <dgm:spPr/>
    </dgm:pt>
    <dgm:pt modelId="{6B2DEA43-8FC6-4963-93B5-6A959903E8B2}" type="pres">
      <dgm:prSet presAssocID="{504FAC97-B786-40B7-A008-906CE6406AE7}" presName="sibTrans" presStyleCnt="0"/>
      <dgm:spPr/>
    </dgm:pt>
    <dgm:pt modelId="{C6B09D0E-3924-4608-89F6-6B411F4299ED}" type="pres">
      <dgm:prSet presAssocID="{3D08A922-F931-40C0-8D6E-971AF176BE58}" presName="compNode" presStyleCnt="0"/>
      <dgm:spPr/>
    </dgm:pt>
    <dgm:pt modelId="{4A221BA6-B715-4FB3-BF98-6F39C60466FC}" type="pres">
      <dgm:prSet presAssocID="{3D08A922-F931-40C0-8D6E-971AF176BE58}" presName="bgRect" presStyleLbl="bgShp" presStyleIdx="3" presStyleCnt="5"/>
      <dgm:spPr/>
    </dgm:pt>
    <dgm:pt modelId="{D19F18E6-1C25-47BA-80A9-7369DB9DD26E}" type="pres">
      <dgm:prSet presAssocID="{3D08A922-F931-40C0-8D6E-971AF176BE5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F43A9796-CC73-4590-9D17-F0CDB9983E3D}" type="pres">
      <dgm:prSet presAssocID="{3D08A922-F931-40C0-8D6E-971AF176BE58}" presName="spaceRect" presStyleCnt="0"/>
      <dgm:spPr/>
    </dgm:pt>
    <dgm:pt modelId="{8BFF23CE-3592-47DD-8A54-927F917482C1}" type="pres">
      <dgm:prSet presAssocID="{3D08A922-F931-40C0-8D6E-971AF176BE58}" presName="parTx" presStyleLbl="revTx" presStyleIdx="3" presStyleCnt="5">
        <dgm:presLayoutVars>
          <dgm:chMax val="0"/>
          <dgm:chPref val="0"/>
        </dgm:presLayoutVars>
      </dgm:prSet>
      <dgm:spPr/>
    </dgm:pt>
    <dgm:pt modelId="{320C6950-7A42-4223-A0A7-76E264AD9A51}" type="pres">
      <dgm:prSet presAssocID="{7FE0723B-DE5F-4E93-BA11-6B82570C1BAB}" presName="sibTrans" presStyleCnt="0"/>
      <dgm:spPr/>
    </dgm:pt>
    <dgm:pt modelId="{B0676043-0F62-41CC-B50D-1E0F0DC17C83}" type="pres">
      <dgm:prSet presAssocID="{15AB3210-B5B6-43DD-862E-2E08AB7E87C1}" presName="compNode" presStyleCnt="0"/>
      <dgm:spPr/>
    </dgm:pt>
    <dgm:pt modelId="{A556595D-5AD9-4EBF-AD78-FE1E31CFA2BA}" type="pres">
      <dgm:prSet presAssocID="{15AB3210-B5B6-43DD-862E-2E08AB7E87C1}" presName="bgRect" presStyleLbl="bgShp" presStyleIdx="4" presStyleCnt="5"/>
      <dgm:spPr/>
    </dgm:pt>
    <dgm:pt modelId="{869CA9FA-3A10-4267-8A06-F76C81560F80}" type="pres">
      <dgm:prSet presAssocID="{15AB3210-B5B6-43DD-862E-2E08AB7E87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CB6E836F-5B45-40B4-BBF1-483455CB72AF}" type="pres">
      <dgm:prSet presAssocID="{15AB3210-B5B6-43DD-862E-2E08AB7E87C1}" presName="spaceRect" presStyleCnt="0"/>
      <dgm:spPr/>
    </dgm:pt>
    <dgm:pt modelId="{BFCB158F-2A3D-4416-B877-2EADBD4EFBB9}" type="pres">
      <dgm:prSet presAssocID="{15AB3210-B5B6-43DD-862E-2E08AB7E87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8F78F36-5F5A-41F7-AD91-0CA9E54C5A41}" srcId="{12557BA8-1908-41A6-90C4-41E7C6E7BEF8}" destId="{15AB3210-B5B6-43DD-862E-2E08AB7E87C1}" srcOrd="4" destOrd="0" parTransId="{9A5280B8-34D2-4998-BD2D-995029EC3BF8}" sibTransId="{BC808F00-78EE-4363-AE68-5E94CB02FD44}"/>
    <dgm:cxn modelId="{6E3D9B78-BA68-4F89-A6EE-467BA5208F35}" type="presOf" srcId="{78BDE26B-3F14-48CD-99AC-CF87F2E82C15}" destId="{7B9BB403-2FFF-4A85-9BF9-CAACFA9EED25}" srcOrd="0" destOrd="0" presId="urn:microsoft.com/office/officeart/2018/2/layout/IconVerticalSolidList"/>
    <dgm:cxn modelId="{37D9F059-3B6B-4B3D-98C7-0B7BB919FF0B}" type="presOf" srcId="{7DB4069D-C65F-40C6-8C76-287D61B58A26}" destId="{A6FB97E4-6C44-41AD-B544-E0BB57F3F9E8}" srcOrd="0" destOrd="0" presId="urn:microsoft.com/office/officeart/2018/2/layout/IconVerticalSolidList"/>
    <dgm:cxn modelId="{3728C399-91A8-4FAD-A156-F92D57910060}" type="presOf" srcId="{15AB3210-B5B6-43DD-862E-2E08AB7E87C1}" destId="{BFCB158F-2A3D-4416-B877-2EADBD4EFBB9}" srcOrd="0" destOrd="0" presId="urn:microsoft.com/office/officeart/2018/2/layout/IconVerticalSolidList"/>
    <dgm:cxn modelId="{0493E89D-E308-4251-9664-07F33AF69669}" srcId="{12557BA8-1908-41A6-90C4-41E7C6E7BEF8}" destId="{3D08A922-F931-40C0-8D6E-971AF176BE58}" srcOrd="3" destOrd="0" parTransId="{6D33E100-8CC8-4665-8CCF-72AC8EFCFD63}" sibTransId="{7FE0723B-DE5F-4E93-BA11-6B82570C1BAB}"/>
    <dgm:cxn modelId="{6D01E4AF-A5BF-4F78-A9EF-C8FA88C28DDC}" srcId="{12557BA8-1908-41A6-90C4-41E7C6E7BEF8}" destId="{3AAA0630-0200-42EA-8691-845C7B2C9B2F}" srcOrd="2" destOrd="0" parTransId="{FA3AB43B-EB06-4312-A209-361861814DFB}" sibTransId="{504FAC97-B786-40B7-A008-906CE6406AE7}"/>
    <dgm:cxn modelId="{797985BF-AFBA-4650-8E31-4DD2F56A62CC}" type="presOf" srcId="{12557BA8-1908-41A6-90C4-41E7C6E7BEF8}" destId="{5F7C845A-3281-4A1F-BDC0-A57FA1252752}" srcOrd="0" destOrd="0" presId="urn:microsoft.com/office/officeart/2018/2/layout/IconVerticalSolidList"/>
    <dgm:cxn modelId="{42842AC2-FD0A-47F5-AD7F-2F5FD67CDFCC}" srcId="{12557BA8-1908-41A6-90C4-41E7C6E7BEF8}" destId="{7DB4069D-C65F-40C6-8C76-287D61B58A26}" srcOrd="0" destOrd="0" parTransId="{80CDD5C5-A87A-4038-B50E-E10B2580686E}" sibTransId="{813F0555-579E-4F55-BAE1-91DC1A6685A4}"/>
    <dgm:cxn modelId="{75C86BC7-7D74-4B79-95CA-B4D43CA12E86}" srcId="{12557BA8-1908-41A6-90C4-41E7C6E7BEF8}" destId="{78BDE26B-3F14-48CD-99AC-CF87F2E82C15}" srcOrd="1" destOrd="0" parTransId="{27085E8B-331B-476C-9718-76BE9E91B8E5}" sibTransId="{C28829C3-89B9-4F43-87E3-435B8A20B552}"/>
    <dgm:cxn modelId="{E6EE1BCE-E9DA-4ECF-8755-521D5F0427EF}" type="presOf" srcId="{3D08A922-F931-40C0-8D6E-971AF176BE58}" destId="{8BFF23CE-3592-47DD-8A54-927F917482C1}" srcOrd="0" destOrd="0" presId="urn:microsoft.com/office/officeart/2018/2/layout/IconVerticalSolidList"/>
    <dgm:cxn modelId="{4749BBDF-1518-4E5B-82E4-6D335D8DDA1B}" type="presOf" srcId="{3AAA0630-0200-42EA-8691-845C7B2C9B2F}" destId="{0D4B9850-9532-4B82-B5C1-D007A16DA438}" srcOrd="0" destOrd="0" presId="urn:microsoft.com/office/officeart/2018/2/layout/IconVerticalSolidList"/>
    <dgm:cxn modelId="{0752E43B-5621-4FE5-9B4B-0656B19C6598}" type="presParOf" srcId="{5F7C845A-3281-4A1F-BDC0-A57FA1252752}" destId="{832EE69F-8900-4276-B905-96CA9EA5B572}" srcOrd="0" destOrd="0" presId="urn:microsoft.com/office/officeart/2018/2/layout/IconVerticalSolidList"/>
    <dgm:cxn modelId="{27A6AD6E-B9C2-41CF-85F8-84E1B9C9FB78}" type="presParOf" srcId="{832EE69F-8900-4276-B905-96CA9EA5B572}" destId="{30355E94-ABDA-4E92-AEE7-EAD92B091C8D}" srcOrd="0" destOrd="0" presId="urn:microsoft.com/office/officeart/2018/2/layout/IconVerticalSolidList"/>
    <dgm:cxn modelId="{5EC06BA5-05EC-4F72-860F-5C22B257955E}" type="presParOf" srcId="{832EE69F-8900-4276-B905-96CA9EA5B572}" destId="{C6AB0F3D-605A-438A-96B2-9D344208A1D0}" srcOrd="1" destOrd="0" presId="urn:microsoft.com/office/officeart/2018/2/layout/IconVerticalSolidList"/>
    <dgm:cxn modelId="{4F5DC390-6C8F-477F-9326-C7BF9E39B059}" type="presParOf" srcId="{832EE69F-8900-4276-B905-96CA9EA5B572}" destId="{16115CBA-C97D-4527-9B53-5EF15B16231D}" srcOrd="2" destOrd="0" presId="urn:microsoft.com/office/officeart/2018/2/layout/IconVerticalSolidList"/>
    <dgm:cxn modelId="{E62F1BBE-FC30-4080-9056-99294304713D}" type="presParOf" srcId="{832EE69F-8900-4276-B905-96CA9EA5B572}" destId="{A6FB97E4-6C44-41AD-B544-E0BB57F3F9E8}" srcOrd="3" destOrd="0" presId="urn:microsoft.com/office/officeart/2018/2/layout/IconVerticalSolidList"/>
    <dgm:cxn modelId="{D34C090C-DAC7-41F4-ABD5-633E1D381A0B}" type="presParOf" srcId="{5F7C845A-3281-4A1F-BDC0-A57FA1252752}" destId="{2E1A9FAF-01BD-44F8-813B-470BE352ADEA}" srcOrd="1" destOrd="0" presId="urn:microsoft.com/office/officeart/2018/2/layout/IconVerticalSolidList"/>
    <dgm:cxn modelId="{FB30165D-5004-45AF-BD99-0C5376C31632}" type="presParOf" srcId="{5F7C845A-3281-4A1F-BDC0-A57FA1252752}" destId="{A597B24D-F5CB-4F74-B244-EB9708E9FF64}" srcOrd="2" destOrd="0" presId="urn:microsoft.com/office/officeart/2018/2/layout/IconVerticalSolidList"/>
    <dgm:cxn modelId="{301307C6-8CD5-4CD1-948C-7C15F5C3F06D}" type="presParOf" srcId="{A597B24D-F5CB-4F74-B244-EB9708E9FF64}" destId="{ACFF8F61-93A6-4110-BE35-674EC68A6FB5}" srcOrd="0" destOrd="0" presId="urn:microsoft.com/office/officeart/2018/2/layout/IconVerticalSolidList"/>
    <dgm:cxn modelId="{F1586C78-C485-4897-A9AA-9375F058B8AF}" type="presParOf" srcId="{A597B24D-F5CB-4F74-B244-EB9708E9FF64}" destId="{03D19A5F-D554-4603-B0EA-41C8B5420705}" srcOrd="1" destOrd="0" presId="urn:microsoft.com/office/officeart/2018/2/layout/IconVerticalSolidList"/>
    <dgm:cxn modelId="{051C3C86-9A85-42E6-AC61-33FB50FFA5EB}" type="presParOf" srcId="{A597B24D-F5CB-4F74-B244-EB9708E9FF64}" destId="{D4224969-6E33-469C-80BE-44AC3ED68BB2}" srcOrd="2" destOrd="0" presId="urn:microsoft.com/office/officeart/2018/2/layout/IconVerticalSolidList"/>
    <dgm:cxn modelId="{69D114A1-CF13-44E1-969F-75AE8407BCB0}" type="presParOf" srcId="{A597B24D-F5CB-4F74-B244-EB9708E9FF64}" destId="{7B9BB403-2FFF-4A85-9BF9-CAACFA9EED25}" srcOrd="3" destOrd="0" presId="urn:microsoft.com/office/officeart/2018/2/layout/IconVerticalSolidList"/>
    <dgm:cxn modelId="{B8A499F3-5DF6-40FB-B930-3B0CB6940FC6}" type="presParOf" srcId="{5F7C845A-3281-4A1F-BDC0-A57FA1252752}" destId="{886323E1-F186-48C2-8B9F-EE33A1B8E706}" srcOrd="3" destOrd="0" presId="urn:microsoft.com/office/officeart/2018/2/layout/IconVerticalSolidList"/>
    <dgm:cxn modelId="{1A51A357-AE81-4238-8E52-24AE332F8935}" type="presParOf" srcId="{5F7C845A-3281-4A1F-BDC0-A57FA1252752}" destId="{93DF2888-049C-42B6-B4A3-D0EDFAEA088D}" srcOrd="4" destOrd="0" presId="urn:microsoft.com/office/officeart/2018/2/layout/IconVerticalSolidList"/>
    <dgm:cxn modelId="{68C21694-4E95-4A96-9A24-F81B7F9F5BD4}" type="presParOf" srcId="{93DF2888-049C-42B6-B4A3-D0EDFAEA088D}" destId="{8125222B-E44F-416B-AFBE-53F40BA11045}" srcOrd="0" destOrd="0" presId="urn:microsoft.com/office/officeart/2018/2/layout/IconVerticalSolidList"/>
    <dgm:cxn modelId="{1A15F834-F6C9-4224-8DAB-58349F6AA04B}" type="presParOf" srcId="{93DF2888-049C-42B6-B4A3-D0EDFAEA088D}" destId="{DD919341-4DE1-4230-86FA-A26C45B8DB37}" srcOrd="1" destOrd="0" presId="urn:microsoft.com/office/officeart/2018/2/layout/IconVerticalSolidList"/>
    <dgm:cxn modelId="{DFAA53D0-CC21-4BFE-B2C1-F10BE3C067CF}" type="presParOf" srcId="{93DF2888-049C-42B6-B4A3-D0EDFAEA088D}" destId="{93585831-E819-47A1-B0DB-6B15590E61B2}" srcOrd="2" destOrd="0" presId="urn:microsoft.com/office/officeart/2018/2/layout/IconVerticalSolidList"/>
    <dgm:cxn modelId="{3BC5CC86-0F3A-4722-ADB8-0EDD7A0BEEDC}" type="presParOf" srcId="{93DF2888-049C-42B6-B4A3-D0EDFAEA088D}" destId="{0D4B9850-9532-4B82-B5C1-D007A16DA438}" srcOrd="3" destOrd="0" presId="urn:microsoft.com/office/officeart/2018/2/layout/IconVerticalSolidList"/>
    <dgm:cxn modelId="{2BDFA0DB-4CAB-44B3-9883-FD31654D9D19}" type="presParOf" srcId="{5F7C845A-3281-4A1F-BDC0-A57FA1252752}" destId="{6B2DEA43-8FC6-4963-93B5-6A959903E8B2}" srcOrd="5" destOrd="0" presId="urn:microsoft.com/office/officeart/2018/2/layout/IconVerticalSolidList"/>
    <dgm:cxn modelId="{F42B32DE-BA19-46A0-8A9F-5A46F985DEB5}" type="presParOf" srcId="{5F7C845A-3281-4A1F-BDC0-A57FA1252752}" destId="{C6B09D0E-3924-4608-89F6-6B411F4299ED}" srcOrd="6" destOrd="0" presId="urn:microsoft.com/office/officeart/2018/2/layout/IconVerticalSolidList"/>
    <dgm:cxn modelId="{8D0FC254-65A0-49CD-97EC-F6BABCA131CE}" type="presParOf" srcId="{C6B09D0E-3924-4608-89F6-6B411F4299ED}" destId="{4A221BA6-B715-4FB3-BF98-6F39C60466FC}" srcOrd="0" destOrd="0" presId="urn:microsoft.com/office/officeart/2018/2/layout/IconVerticalSolidList"/>
    <dgm:cxn modelId="{1CB3C2F9-09BD-4DEC-8ABC-E5B47DCCA04A}" type="presParOf" srcId="{C6B09D0E-3924-4608-89F6-6B411F4299ED}" destId="{D19F18E6-1C25-47BA-80A9-7369DB9DD26E}" srcOrd="1" destOrd="0" presId="urn:microsoft.com/office/officeart/2018/2/layout/IconVerticalSolidList"/>
    <dgm:cxn modelId="{BAEA3093-36E7-4C14-BE32-7A52E7A50F17}" type="presParOf" srcId="{C6B09D0E-3924-4608-89F6-6B411F4299ED}" destId="{F43A9796-CC73-4590-9D17-F0CDB9983E3D}" srcOrd="2" destOrd="0" presId="urn:microsoft.com/office/officeart/2018/2/layout/IconVerticalSolidList"/>
    <dgm:cxn modelId="{48E6B0BD-BE63-4F95-A911-DB31C3A122D5}" type="presParOf" srcId="{C6B09D0E-3924-4608-89F6-6B411F4299ED}" destId="{8BFF23CE-3592-47DD-8A54-927F917482C1}" srcOrd="3" destOrd="0" presId="urn:microsoft.com/office/officeart/2018/2/layout/IconVerticalSolidList"/>
    <dgm:cxn modelId="{97F7D3E7-FEE2-42E4-BB99-E7C775A48E76}" type="presParOf" srcId="{5F7C845A-3281-4A1F-BDC0-A57FA1252752}" destId="{320C6950-7A42-4223-A0A7-76E264AD9A51}" srcOrd="7" destOrd="0" presId="urn:microsoft.com/office/officeart/2018/2/layout/IconVerticalSolidList"/>
    <dgm:cxn modelId="{12384A5A-7DEC-4571-AF2E-16F20490032E}" type="presParOf" srcId="{5F7C845A-3281-4A1F-BDC0-A57FA1252752}" destId="{B0676043-0F62-41CC-B50D-1E0F0DC17C83}" srcOrd="8" destOrd="0" presId="urn:microsoft.com/office/officeart/2018/2/layout/IconVerticalSolidList"/>
    <dgm:cxn modelId="{38366C9A-0AFF-476C-8ECD-3642E29AF376}" type="presParOf" srcId="{B0676043-0F62-41CC-B50D-1E0F0DC17C83}" destId="{A556595D-5AD9-4EBF-AD78-FE1E31CFA2BA}" srcOrd="0" destOrd="0" presId="urn:microsoft.com/office/officeart/2018/2/layout/IconVerticalSolidList"/>
    <dgm:cxn modelId="{63C44CD6-06F7-4F0F-AEC7-87FCDD96AF95}" type="presParOf" srcId="{B0676043-0F62-41CC-B50D-1E0F0DC17C83}" destId="{869CA9FA-3A10-4267-8A06-F76C81560F80}" srcOrd="1" destOrd="0" presId="urn:microsoft.com/office/officeart/2018/2/layout/IconVerticalSolidList"/>
    <dgm:cxn modelId="{74768E98-2794-49E4-84D0-01DB56ACCBFE}" type="presParOf" srcId="{B0676043-0F62-41CC-B50D-1E0F0DC17C83}" destId="{CB6E836F-5B45-40B4-BBF1-483455CB72AF}" srcOrd="2" destOrd="0" presId="urn:microsoft.com/office/officeart/2018/2/layout/IconVerticalSolidList"/>
    <dgm:cxn modelId="{6AE79EA8-F54B-46B1-A95C-D36A3258ADDA}" type="presParOf" srcId="{B0676043-0F62-41CC-B50D-1E0F0DC17C83}" destId="{BFCB158F-2A3D-4416-B877-2EADBD4EFB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10CF3C-F8FD-48FD-ACAA-9075F75131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8294A45-F1E9-4D68-8575-651EDC13350F}">
      <dgm:prSet/>
      <dgm:spPr/>
      <dgm:t>
        <a:bodyPr/>
        <a:lstStyle/>
        <a:p>
          <a:r>
            <a:rPr lang="en-US"/>
            <a:t>One-dimensional case only.</a:t>
          </a:r>
        </a:p>
      </dgm:t>
    </dgm:pt>
    <dgm:pt modelId="{DF5010BD-1381-4EB9-9663-5FF168A65C2C}" type="parTrans" cxnId="{DBB325F5-C41A-4864-BED1-2AAE2296E8F3}">
      <dgm:prSet/>
      <dgm:spPr/>
      <dgm:t>
        <a:bodyPr/>
        <a:lstStyle/>
        <a:p>
          <a:endParaRPr lang="en-US"/>
        </a:p>
      </dgm:t>
    </dgm:pt>
    <dgm:pt modelId="{2ECC8CE1-807E-4D6A-B409-19EA556DE238}" type="sibTrans" cxnId="{DBB325F5-C41A-4864-BED1-2AAE2296E8F3}">
      <dgm:prSet/>
      <dgm:spPr/>
      <dgm:t>
        <a:bodyPr/>
        <a:lstStyle/>
        <a:p>
          <a:endParaRPr lang="en-US"/>
        </a:p>
      </dgm:t>
    </dgm:pt>
    <dgm:pt modelId="{3307615B-B564-43A4-B48F-FC0E1C2D304D}">
      <dgm:prSet/>
      <dgm:spPr/>
      <dgm:t>
        <a:bodyPr/>
        <a:lstStyle/>
        <a:p>
          <a:r>
            <a:rPr lang="en-US"/>
            <a:t>Combination of bisection and secant methods.</a:t>
          </a:r>
        </a:p>
      </dgm:t>
    </dgm:pt>
    <dgm:pt modelId="{E6E30A8F-65C5-49C2-946C-74797EA667E7}" type="parTrans" cxnId="{DEF88FC7-55DC-4A26-9EAC-990B079E5821}">
      <dgm:prSet/>
      <dgm:spPr/>
      <dgm:t>
        <a:bodyPr/>
        <a:lstStyle/>
        <a:p>
          <a:endParaRPr lang="en-US"/>
        </a:p>
      </dgm:t>
    </dgm:pt>
    <dgm:pt modelId="{1E336E3C-4C60-4093-8C89-75BEEB67069F}" type="sibTrans" cxnId="{DEF88FC7-55DC-4A26-9EAC-990B079E5821}">
      <dgm:prSet/>
      <dgm:spPr/>
      <dgm:t>
        <a:bodyPr/>
        <a:lstStyle/>
        <a:p>
          <a:endParaRPr lang="en-US"/>
        </a:p>
      </dgm:t>
    </dgm:pt>
    <dgm:pt modelId="{78CB4D40-0810-487E-91C6-D208121299B0}">
      <dgm:prSet/>
      <dgm:spPr/>
      <dgm:t>
        <a:bodyPr/>
        <a:lstStyle/>
        <a:p>
          <a:r>
            <a:rPr lang="en-US"/>
            <a:t>Current iterate, contrapoint, previous iterate.</a:t>
          </a:r>
        </a:p>
      </dgm:t>
    </dgm:pt>
    <dgm:pt modelId="{E39336D6-D2BD-4EA3-B45B-4AA15662647D}" type="parTrans" cxnId="{5B447993-BBD0-4BF3-95BE-73A2C3805F9E}">
      <dgm:prSet/>
      <dgm:spPr/>
      <dgm:t>
        <a:bodyPr/>
        <a:lstStyle/>
        <a:p>
          <a:endParaRPr lang="en-US"/>
        </a:p>
      </dgm:t>
    </dgm:pt>
    <dgm:pt modelId="{77670DB4-308C-4CBA-AE19-060DC24A555D}" type="sibTrans" cxnId="{5B447993-BBD0-4BF3-95BE-73A2C3805F9E}">
      <dgm:prSet/>
      <dgm:spPr/>
      <dgm:t>
        <a:bodyPr/>
        <a:lstStyle/>
        <a:p>
          <a:endParaRPr lang="en-US"/>
        </a:p>
      </dgm:t>
    </dgm:pt>
    <dgm:pt modelId="{C47E93D2-00C8-46C5-9E6D-F3F907CB0BC4}">
      <dgm:prSet/>
      <dgm:spPr/>
      <dgm:t>
        <a:bodyPr/>
        <a:lstStyle/>
        <a:p>
          <a:r>
            <a:rPr lang="en-US"/>
            <a:t>The method’s choice also depends on the previous choice.</a:t>
          </a:r>
        </a:p>
      </dgm:t>
    </dgm:pt>
    <dgm:pt modelId="{AB739BAC-E251-4332-B8F2-80293F79C769}" type="parTrans" cxnId="{F4853864-F44C-43EB-A59E-6012277B2711}">
      <dgm:prSet/>
      <dgm:spPr/>
      <dgm:t>
        <a:bodyPr/>
        <a:lstStyle/>
        <a:p>
          <a:endParaRPr lang="en-US"/>
        </a:p>
      </dgm:t>
    </dgm:pt>
    <dgm:pt modelId="{24B1851A-26DD-475E-BC02-BDE7AE497277}" type="sibTrans" cxnId="{F4853864-F44C-43EB-A59E-6012277B2711}">
      <dgm:prSet/>
      <dgm:spPr/>
      <dgm:t>
        <a:bodyPr/>
        <a:lstStyle/>
        <a:p>
          <a:endParaRPr lang="en-US"/>
        </a:p>
      </dgm:t>
    </dgm:pt>
    <dgm:pt modelId="{2A4C6E13-C0B4-48E5-A7B5-4D15B9EF5B83}">
      <dgm:prSet/>
      <dgm:spPr/>
      <dgm:t>
        <a:bodyPr/>
        <a:lstStyle/>
        <a:p>
          <a:r>
            <a:rPr lang="en-US"/>
            <a:t>Modified secant (inverse quadratic interpolation).</a:t>
          </a:r>
        </a:p>
      </dgm:t>
    </dgm:pt>
    <dgm:pt modelId="{21DA43B7-B438-4FFE-8029-028A056913C3}" type="parTrans" cxnId="{FD4E4BD0-A60D-48EC-9080-42CE7B06D1DE}">
      <dgm:prSet/>
      <dgm:spPr/>
      <dgm:t>
        <a:bodyPr/>
        <a:lstStyle/>
        <a:p>
          <a:endParaRPr lang="en-US"/>
        </a:p>
      </dgm:t>
    </dgm:pt>
    <dgm:pt modelId="{A8B7250C-C641-4793-B532-FD486536FB22}" type="sibTrans" cxnId="{FD4E4BD0-A60D-48EC-9080-42CE7B06D1DE}">
      <dgm:prSet/>
      <dgm:spPr/>
      <dgm:t>
        <a:bodyPr/>
        <a:lstStyle/>
        <a:p>
          <a:endParaRPr lang="en-US"/>
        </a:p>
      </dgm:t>
    </dgm:pt>
    <dgm:pt modelId="{BC7911AE-8881-4EE4-B1B8-40F32ABB6AAF}" type="pres">
      <dgm:prSet presAssocID="{1010CF3C-F8FD-48FD-ACAA-9075F75131AF}" presName="linear" presStyleCnt="0">
        <dgm:presLayoutVars>
          <dgm:animLvl val="lvl"/>
          <dgm:resizeHandles val="exact"/>
        </dgm:presLayoutVars>
      </dgm:prSet>
      <dgm:spPr/>
    </dgm:pt>
    <dgm:pt modelId="{98A1926B-3C61-4E64-990A-5718F9244CD1}" type="pres">
      <dgm:prSet presAssocID="{98294A45-F1E9-4D68-8575-651EDC13350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55A0DFA-76B2-4AFA-8938-1A5774D6F56F}" type="pres">
      <dgm:prSet presAssocID="{2ECC8CE1-807E-4D6A-B409-19EA556DE238}" presName="spacer" presStyleCnt="0"/>
      <dgm:spPr/>
    </dgm:pt>
    <dgm:pt modelId="{5C7000D7-3494-407C-AF73-57E01A346B66}" type="pres">
      <dgm:prSet presAssocID="{3307615B-B564-43A4-B48F-FC0E1C2D304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08403CC-EE12-4071-B3AA-429C3F4A893D}" type="pres">
      <dgm:prSet presAssocID="{1E336E3C-4C60-4093-8C89-75BEEB67069F}" presName="spacer" presStyleCnt="0"/>
      <dgm:spPr/>
    </dgm:pt>
    <dgm:pt modelId="{C5E2C11A-9E2D-4B4B-85B2-C21F99DAD54C}" type="pres">
      <dgm:prSet presAssocID="{78CB4D40-0810-487E-91C6-D208121299B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70B3396-B1E7-42FA-84BB-A061F1FAA86A}" type="pres">
      <dgm:prSet presAssocID="{77670DB4-308C-4CBA-AE19-060DC24A555D}" presName="spacer" presStyleCnt="0"/>
      <dgm:spPr/>
    </dgm:pt>
    <dgm:pt modelId="{7C0F8A26-18D3-4838-BBE1-620D81BFF92C}" type="pres">
      <dgm:prSet presAssocID="{C47E93D2-00C8-46C5-9E6D-F3F907CB0BC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F1F40B6-52A4-4727-8596-3A6F5B7975AE}" type="pres">
      <dgm:prSet presAssocID="{24B1851A-26DD-475E-BC02-BDE7AE497277}" presName="spacer" presStyleCnt="0"/>
      <dgm:spPr/>
    </dgm:pt>
    <dgm:pt modelId="{836B2935-A37A-4672-A232-5B91A097BD81}" type="pres">
      <dgm:prSet presAssocID="{2A4C6E13-C0B4-48E5-A7B5-4D15B9EF5B8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36AE01E-8C93-4753-B61B-59DE09758307}" type="presOf" srcId="{2A4C6E13-C0B4-48E5-A7B5-4D15B9EF5B83}" destId="{836B2935-A37A-4672-A232-5B91A097BD81}" srcOrd="0" destOrd="0" presId="urn:microsoft.com/office/officeart/2005/8/layout/vList2"/>
    <dgm:cxn modelId="{B6683B32-0C0D-4CB6-B9DE-09130A5A1084}" type="presOf" srcId="{98294A45-F1E9-4D68-8575-651EDC13350F}" destId="{98A1926B-3C61-4E64-990A-5718F9244CD1}" srcOrd="0" destOrd="0" presId="urn:microsoft.com/office/officeart/2005/8/layout/vList2"/>
    <dgm:cxn modelId="{17593E32-7794-4DDC-8EE9-A178A5E50449}" type="presOf" srcId="{78CB4D40-0810-487E-91C6-D208121299B0}" destId="{C5E2C11A-9E2D-4B4B-85B2-C21F99DAD54C}" srcOrd="0" destOrd="0" presId="urn:microsoft.com/office/officeart/2005/8/layout/vList2"/>
    <dgm:cxn modelId="{F4853864-F44C-43EB-A59E-6012277B2711}" srcId="{1010CF3C-F8FD-48FD-ACAA-9075F75131AF}" destId="{C47E93D2-00C8-46C5-9E6D-F3F907CB0BC4}" srcOrd="3" destOrd="0" parTransId="{AB739BAC-E251-4332-B8F2-80293F79C769}" sibTransId="{24B1851A-26DD-475E-BC02-BDE7AE497277}"/>
    <dgm:cxn modelId="{ECA3F349-7747-4DF3-8194-2BB411D7ED73}" type="presOf" srcId="{C47E93D2-00C8-46C5-9E6D-F3F907CB0BC4}" destId="{7C0F8A26-18D3-4838-BBE1-620D81BFF92C}" srcOrd="0" destOrd="0" presId="urn:microsoft.com/office/officeart/2005/8/layout/vList2"/>
    <dgm:cxn modelId="{5B447993-BBD0-4BF3-95BE-73A2C3805F9E}" srcId="{1010CF3C-F8FD-48FD-ACAA-9075F75131AF}" destId="{78CB4D40-0810-487E-91C6-D208121299B0}" srcOrd="2" destOrd="0" parTransId="{E39336D6-D2BD-4EA3-B45B-4AA15662647D}" sibTransId="{77670DB4-308C-4CBA-AE19-060DC24A555D}"/>
    <dgm:cxn modelId="{9BC0C8A9-5812-4589-B418-66B5FBF19B02}" type="presOf" srcId="{3307615B-B564-43A4-B48F-FC0E1C2D304D}" destId="{5C7000D7-3494-407C-AF73-57E01A346B66}" srcOrd="0" destOrd="0" presId="urn:microsoft.com/office/officeart/2005/8/layout/vList2"/>
    <dgm:cxn modelId="{DEF88FC7-55DC-4A26-9EAC-990B079E5821}" srcId="{1010CF3C-F8FD-48FD-ACAA-9075F75131AF}" destId="{3307615B-B564-43A4-B48F-FC0E1C2D304D}" srcOrd="1" destOrd="0" parTransId="{E6E30A8F-65C5-49C2-946C-74797EA667E7}" sibTransId="{1E336E3C-4C60-4093-8C89-75BEEB67069F}"/>
    <dgm:cxn modelId="{F23CB3CD-E540-4053-9C9F-8318F8325818}" type="presOf" srcId="{1010CF3C-F8FD-48FD-ACAA-9075F75131AF}" destId="{BC7911AE-8881-4EE4-B1B8-40F32ABB6AAF}" srcOrd="0" destOrd="0" presId="urn:microsoft.com/office/officeart/2005/8/layout/vList2"/>
    <dgm:cxn modelId="{FD4E4BD0-A60D-48EC-9080-42CE7B06D1DE}" srcId="{1010CF3C-F8FD-48FD-ACAA-9075F75131AF}" destId="{2A4C6E13-C0B4-48E5-A7B5-4D15B9EF5B83}" srcOrd="4" destOrd="0" parTransId="{21DA43B7-B438-4FFE-8029-028A056913C3}" sibTransId="{A8B7250C-C641-4793-B532-FD486536FB22}"/>
    <dgm:cxn modelId="{DBB325F5-C41A-4864-BED1-2AAE2296E8F3}" srcId="{1010CF3C-F8FD-48FD-ACAA-9075F75131AF}" destId="{98294A45-F1E9-4D68-8575-651EDC13350F}" srcOrd="0" destOrd="0" parTransId="{DF5010BD-1381-4EB9-9663-5FF168A65C2C}" sibTransId="{2ECC8CE1-807E-4D6A-B409-19EA556DE238}"/>
    <dgm:cxn modelId="{95F3B889-7010-43AD-85D4-5EE1FA77C043}" type="presParOf" srcId="{BC7911AE-8881-4EE4-B1B8-40F32ABB6AAF}" destId="{98A1926B-3C61-4E64-990A-5718F9244CD1}" srcOrd="0" destOrd="0" presId="urn:microsoft.com/office/officeart/2005/8/layout/vList2"/>
    <dgm:cxn modelId="{11721BE1-1538-40B8-9C84-2CE39759F7D7}" type="presParOf" srcId="{BC7911AE-8881-4EE4-B1B8-40F32ABB6AAF}" destId="{955A0DFA-76B2-4AFA-8938-1A5774D6F56F}" srcOrd="1" destOrd="0" presId="urn:microsoft.com/office/officeart/2005/8/layout/vList2"/>
    <dgm:cxn modelId="{338510F0-7EFF-498C-97A7-96CD7E030427}" type="presParOf" srcId="{BC7911AE-8881-4EE4-B1B8-40F32ABB6AAF}" destId="{5C7000D7-3494-407C-AF73-57E01A346B66}" srcOrd="2" destOrd="0" presId="urn:microsoft.com/office/officeart/2005/8/layout/vList2"/>
    <dgm:cxn modelId="{214049BD-6112-4267-8BA6-21E895A4A2EF}" type="presParOf" srcId="{BC7911AE-8881-4EE4-B1B8-40F32ABB6AAF}" destId="{D08403CC-EE12-4071-B3AA-429C3F4A893D}" srcOrd="3" destOrd="0" presId="urn:microsoft.com/office/officeart/2005/8/layout/vList2"/>
    <dgm:cxn modelId="{CF895C4E-680C-42C4-B0F1-62396DCD98CF}" type="presParOf" srcId="{BC7911AE-8881-4EE4-B1B8-40F32ABB6AAF}" destId="{C5E2C11A-9E2D-4B4B-85B2-C21F99DAD54C}" srcOrd="4" destOrd="0" presId="urn:microsoft.com/office/officeart/2005/8/layout/vList2"/>
    <dgm:cxn modelId="{E349B71C-3F0C-4742-92ED-31E13D9B95C9}" type="presParOf" srcId="{BC7911AE-8881-4EE4-B1B8-40F32ABB6AAF}" destId="{770B3396-B1E7-42FA-84BB-A061F1FAA86A}" srcOrd="5" destOrd="0" presId="urn:microsoft.com/office/officeart/2005/8/layout/vList2"/>
    <dgm:cxn modelId="{001CEC52-974E-4B43-AB39-DA98F7922F84}" type="presParOf" srcId="{BC7911AE-8881-4EE4-B1B8-40F32ABB6AAF}" destId="{7C0F8A26-18D3-4838-BBE1-620D81BFF92C}" srcOrd="6" destOrd="0" presId="urn:microsoft.com/office/officeart/2005/8/layout/vList2"/>
    <dgm:cxn modelId="{77BF3661-E13F-4ADF-9046-DA9255DE6967}" type="presParOf" srcId="{BC7911AE-8881-4EE4-B1B8-40F32ABB6AAF}" destId="{AF1F40B6-52A4-4727-8596-3A6F5B7975AE}" srcOrd="7" destOrd="0" presId="urn:microsoft.com/office/officeart/2005/8/layout/vList2"/>
    <dgm:cxn modelId="{A793EA75-C56E-43FD-B2DB-4F31866B52BC}" type="presParOf" srcId="{BC7911AE-8881-4EE4-B1B8-40F32ABB6AAF}" destId="{836B2935-A37A-4672-A232-5B91A097BD8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5FBF5-575C-4072-AFFE-DABD7BF215D8}">
      <dsp:nvSpPr>
        <dsp:cNvPr id="0" name=""/>
        <dsp:cNvSpPr/>
      </dsp:nvSpPr>
      <dsp:spPr>
        <a:xfrm>
          <a:off x="0" y="360571"/>
          <a:ext cx="6002110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Nelder-Mead (default, only function values, slow).</a:t>
          </a:r>
        </a:p>
      </dsp:txBody>
      <dsp:txXfrm>
        <a:off x="22246" y="382817"/>
        <a:ext cx="5957618" cy="411223"/>
      </dsp:txXfrm>
    </dsp:sp>
    <dsp:sp modelId="{A1ABD35D-2146-4029-BBCB-7075CF2C4B94}">
      <dsp:nvSpPr>
        <dsp:cNvPr id="0" name=""/>
        <dsp:cNvSpPr/>
      </dsp:nvSpPr>
      <dsp:spPr>
        <a:xfrm>
          <a:off x="0" y="871007"/>
          <a:ext cx="6002110" cy="455715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BFGS (quasi-Newton, gradients)</a:t>
          </a:r>
        </a:p>
      </dsp:txBody>
      <dsp:txXfrm>
        <a:off x="22246" y="893253"/>
        <a:ext cx="5957618" cy="411223"/>
      </dsp:txXfrm>
    </dsp:sp>
    <dsp:sp modelId="{304F6CE7-A8A1-4AC1-8C50-5B4C765F9C86}">
      <dsp:nvSpPr>
        <dsp:cNvPr id="0" name=""/>
        <dsp:cNvSpPr/>
      </dsp:nvSpPr>
      <dsp:spPr>
        <a:xfrm>
          <a:off x="0" y="1381441"/>
          <a:ext cx="6002110" cy="455715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CG (more fragile, better for larger optimization problems)</a:t>
          </a:r>
        </a:p>
      </dsp:txBody>
      <dsp:txXfrm>
        <a:off x="22246" y="1403687"/>
        <a:ext cx="5957618" cy="411223"/>
      </dsp:txXfrm>
    </dsp:sp>
    <dsp:sp modelId="{7DFC8A4E-683A-44E0-8DFB-5F1B96E026E2}">
      <dsp:nvSpPr>
        <dsp:cNvPr id="0" name=""/>
        <dsp:cNvSpPr/>
      </dsp:nvSpPr>
      <dsp:spPr>
        <a:xfrm>
          <a:off x="0" y="1891877"/>
          <a:ext cx="6002110" cy="455715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L-BFGS-B (box constraints)</a:t>
          </a:r>
        </a:p>
      </dsp:txBody>
      <dsp:txXfrm>
        <a:off x="22246" y="1914123"/>
        <a:ext cx="5957618" cy="411223"/>
      </dsp:txXfrm>
    </dsp:sp>
    <dsp:sp modelId="{426D42F8-488C-4A72-ADFC-C333615CE3C3}">
      <dsp:nvSpPr>
        <dsp:cNvPr id="0" name=""/>
        <dsp:cNvSpPr/>
      </dsp:nvSpPr>
      <dsp:spPr>
        <a:xfrm>
          <a:off x="0" y="2402312"/>
          <a:ext cx="6002110" cy="455715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SANN (global optimization)</a:t>
          </a:r>
        </a:p>
      </dsp:txBody>
      <dsp:txXfrm>
        <a:off x="22246" y="2424558"/>
        <a:ext cx="5957618" cy="411223"/>
      </dsp:txXfrm>
    </dsp:sp>
    <dsp:sp modelId="{5B790866-F705-4BC7-99BA-998FE3048A13}">
      <dsp:nvSpPr>
        <dsp:cNvPr id="0" name=""/>
        <dsp:cNvSpPr/>
      </dsp:nvSpPr>
      <dsp:spPr>
        <a:xfrm>
          <a:off x="0" y="2912746"/>
          <a:ext cx="6002110" cy="45571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Brent (one-dimensional problems)</a:t>
          </a:r>
        </a:p>
      </dsp:txBody>
      <dsp:txXfrm>
        <a:off x="22246" y="2934992"/>
        <a:ext cx="5957618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16AED-D6DC-49C5-8D7A-D20F11CB8213}">
      <dsp:nvSpPr>
        <dsp:cNvPr id="0" name=""/>
        <dsp:cNvSpPr/>
      </dsp:nvSpPr>
      <dsp:spPr>
        <a:xfrm>
          <a:off x="0" y="1391"/>
          <a:ext cx="6714066" cy="5929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D7168-9B32-4F11-828D-4FF68076E488}">
      <dsp:nvSpPr>
        <dsp:cNvPr id="0" name=""/>
        <dsp:cNvSpPr/>
      </dsp:nvSpPr>
      <dsp:spPr>
        <a:xfrm>
          <a:off x="179357" y="134797"/>
          <a:ext cx="326104" cy="32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A8387-CED7-408C-A816-06F41E6684B1}">
      <dsp:nvSpPr>
        <dsp:cNvPr id="0" name=""/>
        <dsp:cNvSpPr/>
      </dsp:nvSpPr>
      <dsp:spPr>
        <a:xfrm>
          <a:off x="684820" y="1391"/>
          <a:ext cx="6029245" cy="592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50" tIns="62750" rIns="62750" bIns="627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Simplex with n+1 points in dimensions and its modifications.</a:t>
          </a:r>
        </a:p>
      </dsp:txBody>
      <dsp:txXfrm>
        <a:off x="684820" y="1391"/>
        <a:ext cx="6029245" cy="592917"/>
      </dsp:txXfrm>
    </dsp:sp>
    <dsp:sp modelId="{ED9EB511-DB86-4EAD-9130-AD595A879483}">
      <dsp:nvSpPr>
        <dsp:cNvPr id="0" name=""/>
        <dsp:cNvSpPr/>
      </dsp:nvSpPr>
      <dsp:spPr>
        <a:xfrm>
          <a:off x="0" y="742538"/>
          <a:ext cx="6714066" cy="5929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3FE92-D97C-4A11-BBA4-A78733932919}">
      <dsp:nvSpPr>
        <dsp:cNvPr id="0" name=""/>
        <dsp:cNvSpPr/>
      </dsp:nvSpPr>
      <dsp:spPr>
        <a:xfrm>
          <a:off x="179357" y="875945"/>
          <a:ext cx="326104" cy="32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056D7-99CE-4B53-94BB-262A3415EB5C}">
      <dsp:nvSpPr>
        <dsp:cNvPr id="0" name=""/>
        <dsp:cNvSpPr/>
      </dsp:nvSpPr>
      <dsp:spPr>
        <a:xfrm>
          <a:off x="684820" y="742538"/>
          <a:ext cx="6029245" cy="592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50" tIns="62750" rIns="62750" bIns="627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Calculate centroid.</a:t>
          </a:r>
        </a:p>
      </dsp:txBody>
      <dsp:txXfrm>
        <a:off x="684820" y="742538"/>
        <a:ext cx="6029245" cy="592917"/>
      </dsp:txXfrm>
    </dsp:sp>
    <dsp:sp modelId="{FE734894-5138-43F8-BDD8-35EB27142891}">
      <dsp:nvSpPr>
        <dsp:cNvPr id="0" name=""/>
        <dsp:cNvSpPr/>
      </dsp:nvSpPr>
      <dsp:spPr>
        <a:xfrm>
          <a:off x="0" y="1483685"/>
          <a:ext cx="6714066" cy="5929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DDC17-2CFD-4129-BED7-CE70BC901830}">
      <dsp:nvSpPr>
        <dsp:cNvPr id="0" name=""/>
        <dsp:cNvSpPr/>
      </dsp:nvSpPr>
      <dsp:spPr>
        <a:xfrm>
          <a:off x="179357" y="1617092"/>
          <a:ext cx="326104" cy="32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B078B-A4AB-4489-9FAF-51B993DBE79A}">
      <dsp:nvSpPr>
        <dsp:cNvPr id="0" name=""/>
        <dsp:cNvSpPr/>
      </dsp:nvSpPr>
      <dsp:spPr>
        <a:xfrm>
          <a:off x="684820" y="1483685"/>
          <a:ext cx="6029245" cy="592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50" tIns="62750" rIns="62750" bIns="627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Calculate reflected point.</a:t>
          </a:r>
        </a:p>
      </dsp:txBody>
      <dsp:txXfrm>
        <a:off x="684820" y="1483685"/>
        <a:ext cx="6029245" cy="592917"/>
      </dsp:txXfrm>
    </dsp:sp>
    <dsp:sp modelId="{9916CC15-AE74-4C6F-BE6C-A438AAF01D94}">
      <dsp:nvSpPr>
        <dsp:cNvPr id="0" name=""/>
        <dsp:cNvSpPr/>
      </dsp:nvSpPr>
      <dsp:spPr>
        <a:xfrm>
          <a:off x="0" y="2224833"/>
          <a:ext cx="6714066" cy="5929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A06B8-450E-403E-9E5D-5234D30B4BCB}">
      <dsp:nvSpPr>
        <dsp:cNvPr id="0" name=""/>
        <dsp:cNvSpPr/>
      </dsp:nvSpPr>
      <dsp:spPr>
        <a:xfrm>
          <a:off x="179357" y="2358239"/>
          <a:ext cx="326104" cy="32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D5E90-20AD-4092-933F-73F5053B58EB}">
      <dsp:nvSpPr>
        <dsp:cNvPr id="0" name=""/>
        <dsp:cNvSpPr/>
      </dsp:nvSpPr>
      <dsp:spPr>
        <a:xfrm>
          <a:off x="684820" y="2224833"/>
          <a:ext cx="6029245" cy="592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50" tIns="62750" rIns="62750" bIns="627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Either reflection, expansion, or contraction.</a:t>
          </a:r>
        </a:p>
      </dsp:txBody>
      <dsp:txXfrm>
        <a:off x="684820" y="2224833"/>
        <a:ext cx="6029245" cy="592917"/>
      </dsp:txXfrm>
    </dsp:sp>
    <dsp:sp modelId="{D478642A-92B9-49C2-9769-6B06E825DC51}">
      <dsp:nvSpPr>
        <dsp:cNvPr id="0" name=""/>
        <dsp:cNvSpPr/>
      </dsp:nvSpPr>
      <dsp:spPr>
        <a:xfrm>
          <a:off x="0" y="2965980"/>
          <a:ext cx="6714066" cy="5929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FC966-C5ED-4B4F-B630-7DD457F17E87}">
      <dsp:nvSpPr>
        <dsp:cNvPr id="0" name=""/>
        <dsp:cNvSpPr/>
      </dsp:nvSpPr>
      <dsp:spPr>
        <a:xfrm>
          <a:off x="179357" y="3099386"/>
          <a:ext cx="326104" cy="3261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EA666-C491-4510-A708-934D783AD5F9}">
      <dsp:nvSpPr>
        <dsp:cNvPr id="0" name=""/>
        <dsp:cNvSpPr/>
      </dsp:nvSpPr>
      <dsp:spPr>
        <a:xfrm>
          <a:off x="684820" y="2965980"/>
          <a:ext cx="6029245" cy="592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50" tIns="62750" rIns="62750" bIns="627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Shrink.</a:t>
          </a:r>
        </a:p>
      </dsp:txBody>
      <dsp:txXfrm>
        <a:off x="684820" y="2965980"/>
        <a:ext cx="6029245" cy="592917"/>
      </dsp:txXfrm>
    </dsp:sp>
    <dsp:sp modelId="{CE660388-BEC9-42E2-ADA7-8DE6720B9E98}">
      <dsp:nvSpPr>
        <dsp:cNvPr id="0" name=""/>
        <dsp:cNvSpPr/>
      </dsp:nvSpPr>
      <dsp:spPr>
        <a:xfrm>
          <a:off x="0" y="3707127"/>
          <a:ext cx="6714066" cy="5929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98785-5E64-4240-997A-2F8C66AC95AD}">
      <dsp:nvSpPr>
        <dsp:cNvPr id="0" name=""/>
        <dsp:cNvSpPr/>
      </dsp:nvSpPr>
      <dsp:spPr>
        <a:xfrm>
          <a:off x="179357" y="3840534"/>
          <a:ext cx="326104" cy="32610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65F50-CF6F-4FC0-BDFF-73F5FA75C0F9}">
      <dsp:nvSpPr>
        <dsp:cNvPr id="0" name=""/>
        <dsp:cNvSpPr/>
      </dsp:nvSpPr>
      <dsp:spPr>
        <a:xfrm>
          <a:off x="684820" y="3707127"/>
          <a:ext cx="6029245" cy="592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50" tIns="62750" rIns="62750" bIns="627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Only function values are used.</a:t>
          </a:r>
        </a:p>
      </dsp:txBody>
      <dsp:txXfrm>
        <a:off x="684820" y="3707127"/>
        <a:ext cx="6029245" cy="5929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183B2-4BFC-44E5-B77C-9398E39AA572}">
      <dsp:nvSpPr>
        <dsp:cNvPr id="0" name=""/>
        <dsp:cNvSpPr/>
      </dsp:nvSpPr>
      <dsp:spPr>
        <a:xfrm>
          <a:off x="0" y="525"/>
          <a:ext cx="67147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1A4C4-4F7B-4EF2-BA5C-D7C727B5DFD9}">
      <dsp:nvSpPr>
        <dsp:cNvPr id="0" name=""/>
        <dsp:cNvSpPr/>
      </dsp:nvSpPr>
      <dsp:spPr>
        <a:xfrm>
          <a:off x="0" y="525"/>
          <a:ext cx="6714744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Hessian is approximated.</a:t>
          </a:r>
        </a:p>
      </dsp:txBody>
      <dsp:txXfrm>
        <a:off x="0" y="525"/>
        <a:ext cx="6714744" cy="860482"/>
      </dsp:txXfrm>
    </dsp:sp>
    <dsp:sp modelId="{9E978910-1208-46E4-A238-487B728153CF}">
      <dsp:nvSpPr>
        <dsp:cNvPr id="0" name=""/>
        <dsp:cNvSpPr/>
      </dsp:nvSpPr>
      <dsp:spPr>
        <a:xfrm>
          <a:off x="0" y="861008"/>
          <a:ext cx="67147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3DD2-46A2-44AA-A44A-2D6ABB6A789B}">
      <dsp:nvSpPr>
        <dsp:cNvPr id="0" name=""/>
        <dsp:cNvSpPr/>
      </dsp:nvSpPr>
      <dsp:spPr>
        <a:xfrm>
          <a:off x="0" y="861008"/>
          <a:ext cx="6714744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Quasi-Newton method (Hessian is modified, but not updated from scratch).</a:t>
          </a:r>
        </a:p>
      </dsp:txBody>
      <dsp:txXfrm>
        <a:off x="0" y="861008"/>
        <a:ext cx="6714744" cy="860482"/>
      </dsp:txXfrm>
    </dsp:sp>
    <dsp:sp modelId="{0CC84C6D-D0FF-47A3-8AEC-FDA1941A8AD7}">
      <dsp:nvSpPr>
        <dsp:cNvPr id="0" name=""/>
        <dsp:cNvSpPr/>
      </dsp:nvSpPr>
      <dsp:spPr>
        <a:xfrm>
          <a:off x="0" y="1721491"/>
          <a:ext cx="67147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6BC65-7C35-4A97-BE97-1760AA782C1C}">
      <dsp:nvSpPr>
        <dsp:cNvPr id="0" name=""/>
        <dsp:cNvSpPr/>
      </dsp:nvSpPr>
      <dsp:spPr>
        <a:xfrm>
          <a:off x="0" y="1721491"/>
          <a:ext cx="6714744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secant equation.</a:t>
          </a:r>
        </a:p>
      </dsp:txBody>
      <dsp:txXfrm>
        <a:off x="0" y="1721491"/>
        <a:ext cx="6714744" cy="860482"/>
      </dsp:txXfrm>
    </dsp:sp>
    <dsp:sp modelId="{2CA63CFE-7D97-4985-967B-095EE9AD06E2}">
      <dsp:nvSpPr>
        <dsp:cNvPr id="0" name=""/>
        <dsp:cNvSpPr/>
      </dsp:nvSpPr>
      <dsp:spPr>
        <a:xfrm>
          <a:off x="0" y="2581973"/>
          <a:ext cx="67147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86FDB-688B-459B-97B9-5D725087603A}">
      <dsp:nvSpPr>
        <dsp:cNvPr id="0" name=""/>
        <dsp:cNvSpPr/>
      </dsp:nvSpPr>
      <dsp:spPr>
        <a:xfrm>
          <a:off x="0" y="2581973"/>
          <a:ext cx="6714744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curvature condition.</a:t>
          </a:r>
        </a:p>
      </dsp:txBody>
      <dsp:txXfrm>
        <a:off x="0" y="2581973"/>
        <a:ext cx="6714744" cy="860482"/>
      </dsp:txXfrm>
    </dsp:sp>
    <dsp:sp modelId="{83F8EB60-235D-427F-BF69-323376BE6D3E}">
      <dsp:nvSpPr>
        <dsp:cNvPr id="0" name=""/>
        <dsp:cNvSpPr/>
      </dsp:nvSpPr>
      <dsp:spPr>
        <a:xfrm>
          <a:off x="0" y="3442456"/>
          <a:ext cx="67147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5FE54-03A3-4FE4-8F27-8DA4D2819DFA}">
      <dsp:nvSpPr>
        <dsp:cNvPr id="0" name=""/>
        <dsp:cNvSpPr/>
      </dsp:nvSpPr>
      <dsp:spPr>
        <a:xfrm>
          <a:off x="0" y="3442456"/>
          <a:ext cx="6714744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Line search for finding the new point.</a:t>
          </a:r>
        </a:p>
      </dsp:txBody>
      <dsp:txXfrm>
        <a:off x="0" y="3442456"/>
        <a:ext cx="6714744" cy="860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BAF0D-2D76-4D7B-9EDB-00AD56C9AE99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01B94-8D99-4BD5-93B7-3AAAF2F2200D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27A9-F3ED-4945-99D4-B745DC69069B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is recommended to be used for large problems.</a:t>
          </a:r>
        </a:p>
      </dsp:txBody>
      <dsp:txXfrm>
        <a:off x="836323" y="3399"/>
        <a:ext cx="9679276" cy="724089"/>
      </dsp:txXfrm>
    </dsp:sp>
    <dsp:sp modelId="{4DCC5CD5-D3B9-4D73-9540-35D33C7E11B5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87C3B-6ABD-4FA4-A9B6-8AE0526A0251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51561-0EDA-472C-8B72-11F9E3B8A1B7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Vectors that are conjugate to a matrix.</a:t>
          </a:r>
        </a:p>
      </dsp:txBody>
      <dsp:txXfrm>
        <a:off x="836323" y="908511"/>
        <a:ext cx="9679276" cy="724089"/>
      </dsp:txXfrm>
    </dsp:sp>
    <dsp:sp modelId="{79CCAE0E-6A34-42BD-9760-ECDC9EE24FD1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3FFB7-5DF2-4EBE-9CED-232159F5B216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4C8D9-B6C8-43A0-9997-1C5DCA4043E8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Search direction.</a:t>
          </a:r>
        </a:p>
      </dsp:txBody>
      <dsp:txXfrm>
        <a:off x="836323" y="1813624"/>
        <a:ext cx="9679276" cy="724089"/>
      </dsp:txXfrm>
    </dsp:sp>
    <dsp:sp modelId="{0B4D0B84-0CA5-4330-A0F7-ADA1CD417A91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01734-3BB8-4004-AA83-197E23E68728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00CE4-7927-40AB-AE61-29A284EF5DFA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Displacement vector.</a:t>
          </a:r>
        </a:p>
      </dsp:txBody>
      <dsp:txXfrm>
        <a:off x="836323" y="2718736"/>
        <a:ext cx="9679276" cy="724089"/>
      </dsp:txXfrm>
    </dsp:sp>
    <dsp:sp modelId="{54EB3C06-2387-48D6-92F9-163C0B84C406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71789-F139-4D56-A462-69BA00495D76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C00B5-49EE-4957-AA21-6C9D0CC17032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Update the estimate.</a:t>
          </a:r>
        </a:p>
      </dsp:txBody>
      <dsp:txXfrm>
        <a:off x="836323" y="3623848"/>
        <a:ext cx="9679276" cy="7240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DAEA3-BE6B-42AF-8422-A536CE2727EF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510BA-CA84-45C7-BD4D-69B1A3522607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B5424-05AA-4B51-8E4A-2BF40DC3398F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Recent iterations are used to compute Hessian.</a:t>
          </a:r>
        </a:p>
      </dsp:txBody>
      <dsp:txXfrm>
        <a:off x="692764" y="1407"/>
        <a:ext cx="9822835" cy="599796"/>
      </dsp:txXfrm>
    </dsp:sp>
    <dsp:sp modelId="{066553A1-522D-4777-A9F7-92EF20F1D14E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59FEB-AB34-4AC0-851A-27577F94F62F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D94E1-CE4F-49CD-9F0C-43BC57D4FBD1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Supports box constraints.</a:t>
          </a:r>
        </a:p>
      </dsp:txBody>
      <dsp:txXfrm>
        <a:off x="692764" y="751152"/>
        <a:ext cx="9822835" cy="599796"/>
      </dsp:txXfrm>
    </dsp:sp>
    <dsp:sp modelId="{5A8765D1-CC92-4084-99E3-464173C435A9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5F292-142B-4314-9DA4-3CF9900848F6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8130C-EDBE-4B32-A7C9-091633F1EAAF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Current iterate, function, gradient, limited memory Hessian proxy.</a:t>
          </a:r>
        </a:p>
      </dsp:txBody>
      <dsp:txXfrm>
        <a:off x="692764" y="1500898"/>
        <a:ext cx="9822835" cy="599796"/>
      </dsp:txXfrm>
    </dsp:sp>
    <dsp:sp modelId="{F970887C-A28D-484C-9C77-0A72644C05EA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4ACFA-5819-4627-8FA5-C72D39B7DF02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A902F-AF0C-43E8-B700-1AB91B6B3206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Quadratic problem with constraints.</a:t>
          </a:r>
        </a:p>
      </dsp:txBody>
      <dsp:txXfrm>
        <a:off x="692764" y="2250643"/>
        <a:ext cx="9822835" cy="599796"/>
      </dsp:txXfrm>
    </dsp:sp>
    <dsp:sp modelId="{60504275-BA1D-442D-8677-A0DCCB3E501D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215A9-CA7D-4380-9354-974FD1058D60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79938-863B-4A24-81FB-6CA246DFEA40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Backtracking line search.</a:t>
          </a:r>
        </a:p>
      </dsp:txBody>
      <dsp:txXfrm>
        <a:off x="692764" y="3000388"/>
        <a:ext cx="9822835" cy="599796"/>
      </dsp:txXfrm>
    </dsp:sp>
    <dsp:sp modelId="{88064102-B497-4FCF-9C6E-747E27177D30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450D7-7819-4600-9BCB-886231DB468E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FA9D8-42DC-443A-8443-DBD166E64A04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New approximation of Hessian.</a:t>
          </a:r>
        </a:p>
      </dsp:txBody>
      <dsp:txXfrm>
        <a:off x="692764" y="3750134"/>
        <a:ext cx="9822835" cy="5997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5E94-ABDA-4E92-AEE7-EAD92B091C8D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AB0F3D-605A-438A-96B2-9D344208A1D0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B97E4-6C44-41AD-B544-E0BB57F3F9E8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Global optimum.</a:t>
          </a:r>
        </a:p>
      </dsp:txBody>
      <dsp:txXfrm>
        <a:off x="836323" y="3399"/>
        <a:ext cx="9679276" cy="724089"/>
      </dsp:txXfrm>
    </dsp:sp>
    <dsp:sp modelId="{ACFF8F61-93A6-4110-BE35-674EC68A6FB5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19A5F-D554-4603-B0EA-41C8B5420705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BB403-2FFF-4A85-9BF9-CAACFA9EED25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Good for discrete search space.</a:t>
          </a:r>
        </a:p>
      </dsp:txBody>
      <dsp:txXfrm>
        <a:off x="836323" y="908511"/>
        <a:ext cx="9679276" cy="724089"/>
      </dsp:txXfrm>
    </dsp:sp>
    <dsp:sp modelId="{8125222B-E44F-416B-AFBE-53F40BA11045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19341-4DE1-4230-86FA-A26C45B8DB37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B9850-9532-4B82-B5C1-D007A16DA438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next state is chosen as a random neighbor.</a:t>
          </a:r>
        </a:p>
      </dsp:txBody>
      <dsp:txXfrm>
        <a:off x="836323" y="1813624"/>
        <a:ext cx="9679276" cy="724089"/>
      </dsp:txXfrm>
    </dsp:sp>
    <dsp:sp modelId="{4A221BA6-B715-4FB3-BF98-6F39C60466FC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F18E6-1C25-47BA-80A9-7369DB9DD26E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F23CE-3592-47DD-8A54-927F917482C1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temperature matters. It decreases with time.</a:t>
          </a:r>
        </a:p>
      </dsp:txBody>
      <dsp:txXfrm>
        <a:off x="836323" y="2718736"/>
        <a:ext cx="9679276" cy="724089"/>
      </dsp:txXfrm>
    </dsp:sp>
    <dsp:sp modelId="{A556595D-5AD9-4EBF-AD78-FE1E31CFA2BA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CA9FA-3A10-4267-8A06-F76C81560F80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B158F-2A3D-4416-B877-2EADBD4EFBB9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Transition and acceptance probabilities.</a:t>
          </a:r>
        </a:p>
      </dsp:txBody>
      <dsp:txXfrm>
        <a:off x="836323" y="3623848"/>
        <a:ext cx="9679276" cy="7240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1926B-3C61-4E64-990A-5718F9244CD1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One-dimensional case only.</a:t>
          </a:r>
        </a:p>
      </dsp:txBody>
      <dsp:txXfrm>
        <a:off x="38638" y="45464"/>
        <a:ext cx="10438324" cy="714229"/>
      </dsp:txXfrm>
    </dsp:sp>
    <dsp:sp modelId="{5C7000D7-3494-407C-AF73-57E01A346B66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Combination of bisection and secant methods.</a:t>
          </a:r>
        </a:p>
      </dsp:txBody>
      <dsp:txXfrm>
        <a:off x="38638" y="932009"/>
        <a:ext cx="10438324" cy="714229"/>
      </dsp:txXfrm>
    </dsp:sp>
    <dsp:sp modelId="{C5E2C11A-9E2D-4B4B-85B2-C21F99DAD54C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Current iterate, contrapoint, previous iterate.</a:t>
          </a:r>
        </a:p>
      </dsp:txBody>
      <dsp:txXfrm>
        <a:off x="38638" y="1818554"/>
        <a:ext cx="10438324" cy="714229"/>
      </dsp:txXfrm>
    </dsp:sp>
    <dsp:sp modelId="{7C0F8A26-18D3-4838-BBE1-620D81BFF92C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The method’s choice also depends on the previous choice.</a:t>
          </a:r>
        </a:p>
      </dsp:txBody>
      <dsp:txXfrm>
        <a:off x="38638" y="2705099"/>
        <a:ext cx="10438324" cy="714229"/>
      </dsp:txXfrm>
    </dsp:sp>
    <dsp:sp modelId="{836B2935-A37A-4672-A232-5B91A097BD81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Modified secant (inverse quadratic interpolation).</a:t>
          </a:r>
        </a:p>
      </dsp:txBody>
      <dsp:txXfrm>
        <a:off x="38638" y="3591644"/>
        <a:ext cx="10438324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8060-5CB3-4E1A-A7F8-C515A62D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545F0-0E56-4F11-9B60-C8281F7EE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EDF77-8AC9-4DF8-9421-3BFB11F5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4DB74-5138-4826-AB21-01C5F0D7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82B3F-9EF7-4DA0-87EB-64636B5A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A629-3C69-4574-AA95-B635536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3B3A8-FBCC-4783-8910-8E36E8D71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8CB64-006F-4742-913D-DAF691CA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C36BE-AF10-4185-B347-33B25C07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CE816-AAFC-4F87-9B0D-7FC2DDB8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4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A695D7-803F-4573-8FA7-5408A888E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C3D93-179E-4068-9932-CB3118A96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FBB1F-EF96-41BC-ACD5-0355E664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B7A6-D4CC-4717-B1FC-6A36CE42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D0F7C-86FA-4806-8F21-569C69D7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6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FFBB-F728-4A78-B3CB-F5C8CD77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87C61-CB9C-42D9-A11F-9DCB2194D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4C777-E4E2-4414-9CD2-2E8AF5B7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DBB21-D021-41BF-8E6F-B906F92B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DC1DF-22C4-4BA4-8A69-3A923EE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5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BB3B-5034-47D5-9F01-B92B9CE3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30FBE-54AB-43EF-99B5-827C1D036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BA73D-AF69-43C9-A551-E49DC9A8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F4D86-7C3B-419F-B389-F22FC1EA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B19E5-13E9-4D34-B6FD-4454D984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3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DDE2-E936-451A-8241-8781AD54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EBBC-C180-4A16-B8E8-B40AC864A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E7863-B6A5-4889-9845-CEE45D724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8551D-775B-4D98-BB20-E0C3FDD9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40DE4-AE00-498B-88B0-9CFF3307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7FF29-2359-4E51-B856-843B94DC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4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C1AB-6975-41A8-83D1-A7C808E4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6199-EF0F-40AE-8D8B-122E287AE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7EB8F-7130-4661-B773-993FB27DB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2D5C31-356A-4F2E-A121-EB5491BA9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67FD0-F7AA-4F2D-A005-8CC69B5C0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C6487-7F0E-4125-80EF-40061371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30AC2-47CF-45DF-8880-41EBCE9A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05F5E2-12D8-4AB2-9301-6894722A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2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FB93-7281-418E-94CD-355AE116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53C7B9-D7BC-4613-8038-4299755E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E78A1-AD74-4C8B-B927-F2C60D20B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A6A24-61F4-494D-AAD7-44E08DE7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8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DDBE3-BD51-4ADE-8AC3-2388F4E2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ADFC0-E38B-476A-9FBB-3A80553A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66FC-A9A3-4E12-8836-B0E77F87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2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8B9B-C903-4D0B-BD9B-ADFF7DB3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169CD-0114-4071-AE28-D9EEA340B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6034D-75B3-4176-8E95-EBEFAC0E6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04F38-12C2-4090-88BE-3470BCCB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37F8D-60C1-4EA8-8F64-18200B19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29F9A-10CD-4E53-9D88-A69F3F9F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C274-3B73-445B-9117-3569299EC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3C1AB0-E3FE-4A71-8E92-C4AF102DE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E360F-F04D-4F47-9A51-1D332EFC9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54FA3-C1F8-4C46-9020-0B4867AA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65482-17F2-421B-9873-565E1144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CBBFC-0EB0-45B3-B16B-47236F1B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0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02D20-640B-4366-ABD7-F05CAF7F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36CFA-834C-4288-8D29-A87842635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9B2E3-0AAF-4EBD-AFB9-ADA07059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B6238-11FF-4B9D-8A98-8658971BED6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B1999-C130-4F02-AB93-BCF2FA161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8DB43-265D-48AB-ADD1-5AE17B2B0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CBC79-1AA2-42AA-84A4-1D710F26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3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nlopt.readthedocs.io/en/latest/NLopt_Algorithm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1612ACD3-3783-D614-1960-2BAEF409F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FA0C2-F3BA-4611-B4EB-A915A00C2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Optimization methods in R.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88ED1-23EE-4D3B-B6F9-4B64BD4EC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Alexey Osipov.</a:t>
            </a:r>
          </a:p>
        </p:txBody>
      </p:sp>
    </p:spTree>
    <p:extLst>
      <p:ext uri="{BB962C8B-B14F-4D97-AF65-F5344CB8AC3E}">
        <p14:creationId xmlns:p14="http://schemas.microsoft.com/office/powerpoint/2010/main" val="65014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CD19E-E7E8-4B65-8FC4-AD3C4099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linprog:solveLP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CD5A8-4F8C-481C-870A-8EC9C620C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Linear function, linear constraints.</a:t>
            </a:r>
          </a:p>
          <a:p>
            <a:r>
              <a:rPr lang="en-US" sz="2200" dirty="0"/>
              <a:t>The Simplex algorithm.</a:t>
            </a:r>
          </a:p>
          <a:p>
            <a:r>
              <a:rPr lang="en-US" sz="2200" dirty="0"/>
              <a:t>Choice of the best extreme point.</a:t>
            </a:r>
          </a:p>
          <a:p>
            <a:r>
              <a:rPr lang="en-US" sz="2200" dirty="0"/>
              <a:t>Moving around the simplex.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D20FB6C-66DD-4F69-7DE0-BEA9B2220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119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5BDE-0721-4641-ACC4-0403DB13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 err="1"/>
              <a:t>nloptr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00E8-7E28-4104-A802-C318F1F8C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 err="1"/>
              <a:t>Nlopt</a:t>
            </a:r>
            <a:r>
              <a:rPr lang="en-US" sz="2000" dirty="0"/>
              <a:t>: </a:t>
            </a:r>
            <a:r>
              <a:rPr lang="en-US" sz="2000" dirty="0" err="1">
                <a:hlinkClick r:id="rId2"/>
              </a:rPr>
              <a:t>NLopt</a:t>
            </a:r>
            <a:r>
              <a:rPr lang="en-US" sz="2000" dirty="0">
                <a:hlinkClick r:id="rId2"/>
              </a:rPr>
              <a:t> algorithms - </a:t>
            </a:r>
            <a:r>
              <a:rPr lang="en-US" sz="2000" dirty="0" err="1">
                <a:hlinkClick r:id="rId2"/>
              </a:rPr>
              <a:t>NLopt</a:t>
            </a:r>
            <a:r>
              <a:rPr lang="en-US" sz="2000" dirty="0">
                <a:hlinkClick r:id="rId2"/>
              </a:rPr>
              <a:t> Documentation</a:t>
            </a:r>
            <a:endParaRPr lang="en-US" sz="2000" dirty="0"/>
          </a:p>
          <a:p>
            <a:r>
              <a:rPr lang="en-US" sz="2000" dirty="0"/>
              <a:t>Nonlinear function, nonlinear constraints.</a:t>
            </a:r>
          </a:p>
          <a:p>
            <a:r>
              <a:rPr lang="en-US" sz="2000" dirty="0"/>
              <a:t>Global optimization (8 algorithms)</a:t>
            </a:r>
          </a:p>
          <a:p>
            <a:r>
              <a:rPr lang="en-US" sz="2000"/>
              <a:t>Local optimization (6 algorithms)</a:t>
            </a:r>
          </a:p>
          <a:p>
            <a:r>
              <a:rPr lang="en-US" sz="2000" dirty="0"/>
              <a:t>Local gradient based optimization (7 algorithms)</a:t>
            </a:r>
          </a:p>
        </p:txBody>
      </p:sp>
      <p:pic>
        <p:nvPicPr>
          <p:cNvPr id="5" name="Picture 4" descr="Close up of a molecular model">
            <a:extLst>
              <a:ext uri="{FF2B5EF4-FFF2-40B4-BE49-F238E27FC236}">
                <a16:creationId xmlns:a16="http://schemas.microsoft.com/office/drawing/2014/main" id="{B6E480B3-0585-2735-7AB3-0D50736D2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63" r="454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6E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67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7D574-A23E-48F7-A821-5759E1A0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Methods from optim.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621F270A-3CA3-EFD5-3784-6A8BFDBBF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86" r="24820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0DB5D17-3B3C-2682-F071-ADCDAF10F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89016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233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F23E05-E5C5-497C-A842-7BD21B207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23BA8-CC34-4440-A811-C4B26AE2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06440"/>
          </a:xfrm>
        </p:spPr>
        <p:txBody>
          <a:bodyPr>
            <a:normAutofit/>
          </a:bodyPr>
          <a:lstStyle/>
          <a:p>
            <a:r>
              <a:rPr lang="en-US" sz="4000"/>
              <a:t>Nelder-Mead.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14B40-9CCF-BE2B-1422-F21F54252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31" r="5238" b="1"/>
          <a:stretch/>
        </p:blipFill>
        <p:spPr>
          <a:xfrm>
            <a:off x="7989296" y="1843285"/>
            <a:ext cx="3364502" cy="3728611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149CEC-5AB0-A009-8DA6-A898BECB7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350450"/>
              </p:ext>
            </p:extLst>
          </p:nvPr>
        </p:nvGraphicFramePr>
        <p:xfrm>
          <a:off x="838200" y="1825625"/>
          <a:ext cx="6714066" cy="430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107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C67C3-C24A-4081-B7BA-EF8AC806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BFGS method.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038D0-DC0A-699A-9328-ABA5EC692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8" r="19008" b="-2"/>
          <a:stretch/>
        </p:blipFill>
        <p:spPr>
          <a:xfrm>
            <a:off x="7989293" y="1904282"/>
            <a:ext cx="3423093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97A4F6-C07C-3255-D3D3-E23EE2FAE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4821228"/>
              </p:ext>
            </p:extLst>
          </p:nvPr>
        </p:nvGraphicFramePr>
        <p:xfrm>
          <a:off x="838200" y="1825625"/>
          <a:ext cx="6714744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691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0AD5-AA0B-4DA0-9C18-6E5D4C7D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conjugate gradient</a:t>
            </a:r>
            <a:r>
              <a:rPr lang="ru-RU" dirty="0"/>
              <a:t> </a:t>
            </a:r>
            <a:r>
              <a:rPr lang="en-US" dirty="0"/>
              <a:t>method.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18F7F5-0ECC-DCDD-3889-689A6877CD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171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EDE6-DEBC-4635-981E-227B0D01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L-BFGS-B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1D0CD8-66DB-C22D-422B-4C090CC2D9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004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9955-54CD-45C1-AE7E-19E52CBF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A27ED3-6D39-84D5-97E4-0E5FCA5207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629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0B47-2076-4F9A-9308-8C0141A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Brent’s method.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D087CB-431E-BF9F-20CB-16213BFE7F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68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4EBBB-2F43-49D1-9A53-24E84050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 err="1"/>
              <a:t>quadprog</a:t>
            </a:r>
            <a:r>
              <a:rPr lang="en-US" dirty="0"/>
              <a:t>::</a:t>
            </a:r>
            <a:r>
              <a:rPr lang="en-US" dirty="0" err="1"/>
              <a:t>solve.QP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67AF-8B50-465A-916D-8F81679C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Quadratic problem with linear constraints.</a:t>
            </a:r>
          </a:p>
          <a:p>
            <a:r>
              <a:rPr lang="en-US" sz="2000" dirty="0"/>
              <a:t>Dual method of Goldfarb and </a:t>
            </a:r>
            <a:r>
              <a:rPr lang="en-US" sz="2000" dirty="0" err="1"/>
              <a:t>Idnani</a:t>
            </a:r>
            <a:r>
              <a:rPr lang="en-US" sz="2000" dirty="0"/>
              <a:t>.</a:t>
            </a:r>
          </a:p>
          <a:p>
            <a:r>
              <a:rPr lang="en-US" sz="2000" dirty="0"/>
              <a:t>Unconstrained problem is easy.</a:t>
            </a:r>
          </a:p>
          <a:p>
            <a:r>
              <a:rPr lang="en-US" sz="2000" dirty="0"/>
              <a:t>We try to fix the violated constraints.</a:t>
            </a:r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BA2091B7-C4AD-5BF7-F517-6383E0A04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33" r="2544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B54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302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364</Words>
  <Application>Microsoft Office PowerPoint</Application>
  <PresentationFormat>Widescreen</PresentationFormat>
  <Paragraphs>63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Optimization methods in R.</vt:lpstr>
      <vt:lpstr>Methods from optim.</vt:lpstr>
      <vt:lpstr>Nelder-Mead.</vt:lpstr>
      <vt:lpstr>BFGS method.</vt:lpstr>
      <vt:lpstr>Nonlinear conjugate gradient method.</vt:lpstr>
      <vt:lpstr>L-BFGS-B</vt:lpstr>
      <vt:lpstr>Simulated annealing.</vt:lpstr>
      <vt:lpstr>Brent’s method.</vt:lpstr>
      <vt:lpstr>quadprog::solve.QP</vt:lpstr>
      <vt:lpstr>linprog:solveLP</vt:lpstr>
      <vt:lpstr>nloptr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in R.</dc:title>
  <dc:creator>Alexey Osipov</dc:creator>
  <cp:lastModifiedBy>Alexey Osipov</cp:lastModifiedBy>
  <cp:revision>1</cp:revision>
  <dcterms:created xsi:type="dcterms:W3CDTF">2022-04-09T14:57:57Z</dcterms:created>
  <dcterms:modified xsi:type="dcterms:W3CDTF">2022-04-12T22:03:59Z</dcterms:modified>
</cp:coreProperties>
</file>